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344" r:id="rId2"/>
    <p:sldId id="314" r:id="rId3"/>
    <p:sldId id="315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22" r:id="rId24"/>
    <p:sldId id="336" r:id="rId25"/>
    <p:sldId id="316" r:id="rId26"/>
    <p:sldId id="323" r:id="rId27"/>
    <p:sldId id="324" r:id="rId28"/>
  </p:sldIdLst>
  <p:sldSz cx="9144000" cy="5143500" type="screen16x9"/>
  <p:notesSz cx="6858000" cy="9144000"/>
  <p:embeddedFontLst>
    <p:embeddedFont>
      <p:font typeface="Itau Text XBold" panose="020B0803020204020203" pitchFamily="34" charset="0"/>
      <p:bold r:id="rId30"/>
    </p:embeddedFont>
    <p:embeddedFont>
      <p:font typeface="Itau Display Light" panose="020B0403020204020204" pitchFamily="34" charset="0"/>
      <p:regular r:id="rId31"/>
    </p:embeddedFont>
    <p:embeddedFont>
      <p:font typeface="Itau Text" panose="020B0503020204020203" pitchFamily="34" charset="0"/>
      <p:regular r:id="rId32"/>
      <p:bold r:id="rId33"/>
    </p:embeddedFont>
    <p:embeddedFont>
      <p:font typeface="Itau Display" panose="020B0503020204020204" pitchFamily="34" charset="0"/>
      <p:regular r:id="rId34"/>
      <p:bold r:id="rId35"/>
    </p:embeddedFont>
    <p:embeddedFont>
      <p:font typeface="Itau Display XBold" panose="020B0803020204020204" pitchFamily="34" charset="0"/>
      <p:bold r:id="rId36"/>
    </p:embeddedFont>
    <p:embeddedFont>
      <p:font typeface="Itau Text Light" panose="020B0403020204020203" pitchFamily="3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ABA"/>
    <a:srgbClr val="B8D6E9"/>
    <a:srgbClr val="47C8F2"/>
    <a:srgbClr val="403D3B"/>
    <a:srgbClr val="E58A35"/>
    <a:srgbClr val="004387"/>
    <a:srgbClr val="F1F1F1"/>
    <a:srgbClr val="2176B6"/>
    <a:srgbClr val="328369"/>
    <a:srgbClr val="8A5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49C355-8958-4BF8-9762-BA245032AF38}">
  <a:tblStyle styleId="{3749C355-8958-4BF8-9762-BA245032AF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spPr>
            <a:solidFill>
              <a:srgbClr val="117ABA"/>
            </a:solidFill>
            <a:ln>
              <a:noFill/>
            </a:ln>
            <a:effectLst/>
          </c:spPr>
          <c:invertIfNegative val="0"/>
          <c:cat>
            <c:numRef>
              <c:f>Planilha1!$A$2:$A$8</c:f>
              <c:numCache>
                <c:formatCode>General</c:formatCode>
                <c:ptCount val="7"/>
              </c:numCache>
            </c:numRef>
          </c:cat>
          <c:val>
            <c:numRef>
              <c:f>Planilha1!$B$2:$B$8</c:f>
              <c:numCache>
                <c:formatCode>General</c:formatCode>
                <c:ptCount val="7"/>
                <c:pt idx="0">
                  <c:v>50</c:v>
                </c:pt>
                <c:pt idx="1">
                  <c:v>33</c:v>
                </c:pt>
                <c:pt idx="2">
                  <c:v>30</c:v>
                </c:pt>
                <c:pt idx="3">
                  <c:v>55</c:v>
                </c:pt>
                <c:pt idx="4">
                  <c:v>20</c:v>
                </c:pt>
                <c:pt idx="5">
                  <c:v>15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86-4F60-9C17-133FDCDBB402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Coluna2</c:v>
                </c:pt>
              </c:strCache>
            </c:strRef>
          </c:tx>
          <c:spPr>
            <a:solidFill>
              <a:srgbClr val="004387"/>
            </a:solidFill>
            <a:ln>
              <a:noFill/>
            </a:ln>
            <a:effectLst/>
          </c:spPr>
          <c:invertIfNegative val="0"/>
          <c:cat>
            <c:numRef>
              <c:f>Planilha1!$A$2:$A$8</c:f>
              <c:numCache>
                <c:formatCode>General</c:formatCode>
                <c:ptCount val="7"/>
              </c:numCache>
            </c:numRef>
          </c:cat>
          <c:val>
            <c:numRef>
              <c:f>Planilha1!$C$2:$C$8</c:f>
              <c:numCache>
                <c:formatCode>General</c:formatCode>
                <c:ptCount val="7"/>
                <c:pt idx="0">
                  <c:v>60</c:v>
                </c:pt>
                <c:pt idx="1">
                  <c:v>28</c:v>
                </c:pt>
                <c:pt idx="2">
                  <c:v>15</c:v>
                </c:pt>
                <c:pt idx="3">
                  <c:v>42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86-4F60-9C17-133FDCDBB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0"/>
        <c:axId val="483007231"/>
        <c:axId val="488757839"/>
      </c:barChart>
      <c:catAx>
        <c:axId val="48300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8757839"/>
        <c:crosses val="autoZero"/>
        <c:auto val="1"/>
        <c:lblAlgn val="ctr"/>
        <c:lblOffset val="100"/>
        <c:noMultiLvlLbl val="0"/>
      </c:catAx>
      <c:valAx>
        <c:axId val="488757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au Display Light" panose="020B0403020204020204" pitchFamily="34" charset="0"/>
                <a:ea typeface="+mn-ea"/>
                <a:cs typeface="Itau Display Light" panose="020B0403020204020204" pitchFamily="34" charset="0"/>
              </a:defRPr>
            </a:pPr>
            <a:endParaRPr lang="pt-BR"/>
          </a:p>
        </c:txPr>
        <c:crossAx val="48300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5F-4DB7-8C71-542A0083D4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5F-4DB7-8C71-542A0083D4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5F-4DB7-8C71-542A0083D463}"/>
              </c:ext>
            </c:extLst>
          </c:dPt>
          <c:cat>
            <c:numRef>
              <c:f>Planilha1!$A$2:$A$4</c:f>
              <c:numCache>
                <c:formatCode>0%</c:formatCode>
                <c:ptCount val="3"/>
                <c:pt idx="0">
                  <c:v>0.5</c:v>
                </c:pt>
                <c:pt idx="1">
                  <c:v>0.3</c:v>
                </c:pt>
                <c:pt idx="2">
                  <c:v>0.2</c:v>
                </c:pt>
              </c:numCache>
            </c:num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50</c:v>
                </c:pt>
                <c:pt idx="1">
                  <c:v>30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5F-4DB7-8C71-542A0083D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278772646899877"/>
          <c:y val="0.11530605985335839"/>
          <c:w val="0.1872121688265575"/>
          <c:h val="0.622921227638458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tau Display Light" panose="020B0403020204020204" pitchFamily="34" charset="0"/>
              <a:ea typeface="+mn-ea"/>
              <a:cs typeface="Itau Display Light" panose="020B0403020204020204" pitchFamily="34" charset="0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47C8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FA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A8-41FE-A349-EB0439885880}"/>
              </c:ext>
            </c:extLst>
          </c:dPt>
          <c:dPt>
            <c:idx val="1"/>
            <c:invertIfNegative val="0"/>
            <c:bubble3D val="0"/>
            <c:spPr>
              <a:solidFill>
                <a:srgbClr val="009FC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A8-41FE-A349-EB0439885880}"/>
              </c:ext>
            </c:extLst>
          </c:dPt>
          <c:dPt>
            <c:idx val="2"/>
            <c:invertIfNegative val="0"/>
            <c:bubble3D val="0"/>
            <c:spPr>
              <a:solidFill>
                <a:srgbClr val="0FAF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6A8-41FE-A349-EB04398858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A8-41FE-A349-EB04398858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4910063"/>
        <c:axId val="427215103"/>
      </c:barChart>
      <c:catAx>
        <c:axId val="234910063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au Display Light" panose="020B0403020204020204" pitchFamily="34" charset="0"/>
                <a:ea typeface="+mn-ea"/>
                <a:cs typeface="Itau Display Light" panose="020B0403020204020204" pitchFamily="34" charset="0"/>
              </a:defRPr>
            </a:pPr>
            <a:endParaRPr lang="pt-BR"/>
          </a:p>
        </c:txPr>
        <c:crossAx val="427215103"/>
        <c:crosses val="autoZero"/>
        <c:auto val="1"/>
        <c:lblAlgn val="ctr"/>
        <c:lblOffset val="100"/>
        <c:noMultiLvlLbl val="0"/>
      </c:catAx>
      <c:valAx>
        <c:axId val="427215103"/>
        <c:scaling>
          <c:orientation val="minMax"/>
        </c:scaling>
        <c:delete val="1"/>
        <c:axPos val="b"/>
        <c:numFmt formatCode="General" sourceLinked="1"/>
        <c:majorTickMark val="out"/>
        <c:minorTickMark val="out"/>
        <c:tickLblPos val="nextTo"/>
        <c:crossAx val="234910063"/>
        <c:crosses val="autoZero"/>
        <c:crossBetween val="between"/>
      </c:valAx>
      <c:spPr>
        <a:noFill/>
        <a:ln w="15875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47C8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FA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E0-48B1-A873-6BC7155532A8}"/>
              </c:ext>
            </c:extLst>
          </c:dPt>
          <c:dPt>
            <c:idx val="1"/>
            <c:invertIfNegative val="0"/>
            <c:bubble3D val="0"/>
            <c:spPr>
              <a:solidFill>
                <a:srgbClr val="009FC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E0-48B1-A873-6BC7155532A8}"/>
              </c:ext>
            </c:extLst>
          </c:dPt>
          <c:dPt>
            <c:idx val="2"/>
            <c:invertIfNegative val="0"/>
            <c:bubble3D val="0"/>
            <c:spPr>
              <a:solidFill>
                <a:srgbClr val="0FAF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E0-48B1-A873-6BC7155532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E0-48B1-A873-6BC715553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4910063"/>
        <c:axId val="427215103"/>
      </c:barChart>
      <c:catAx>
        <c:axId val="234910063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au Display Light" panose="020B0403020204020204" pitchFamily="34" charset="0"/>
                <a:ea typeface="+mn-ea"/>
                <a:cs typeface="Itau Display Light" panose="020B0403020204020204" pitchFamily="34" charset="0"/>
              </a:defRPr>
            </a:pPr>
            <a:endParaRPr lang="pt-BR"/>
          </a:p>
        </c:txPr>
        <c:crossAx val="427215103"/>
        <c:crosses val="autoZero"/>
        <c:auto val="1"/>
        <c:lblAlgn val="ctr"/>
        <c:lblOffset val="100"/>
        <c:noMultiLvlLbl val="0"/>
      </c:catAx>
      <c:valAx>
        <c:axId val="427215103"/>
        <c:scaling>
          <c:orientation val="minMax"/>
        </c:scaling>
        <c:delete val="1"/>
        <c:axPos val="b"/>
        <c:numFmt formatCode="General" sourceLinked="1"/>
        <c:majorTickMark val="out"/>
        <c:minorTickMark val="out"/>
        <c:tickLblPos val="nextTo"/>
        <c:crossAx val="234910063"/>
        <c:crosses val="autoZero"/>
        <c:crossBetween val="between"/>
      </c:valAx>
      <c:spPr>
        <a:noFill/>
        <a:ln w="15875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spPr>
            <a:solidFill>
              <a:srgbClr val="117ABA"/>
            </a:solidFill>
            <a:ln>
              <a:noFill/>
            </a:ln>
            <a:effectLst/>
          </c:spPr>
          <c:invertIfNegative val="0"/>
          <c:cat>
            <c:numRef>
              <c:f>Planilha1!$A$2:$A$8</c:f>
              <c:numCache>
                <c:formatCode>General</c:formatCode>
                <c:ptCount val="7"/>
              </c:numCache>
            </c:numRef>
          </c:cat>
          <c:val>
            <c:numRef>
              <c:f>Planilha1!$B$2:$B$8</c:f>
              <c:numCache>
                <c:formatCode>General</c:formatCode>
                <c:ptCount val="7"/>
                <c:pt idx="0">
                  <c:v>50</c:v>
                </c:pt>
                <c:pt idx="1">
                  <c:v>33</c:v>
                </c:pt>
                <c:pt idx="2">
                  <c:v>30</c:v>
                </c:pt>
                <c:pt idx="3">
                  <c:v>55</c:v>
                </c:pt>
                <c:pt idx="4">
                  <c:v>20</c:v>
                </c:pt>
                <c:pt idx="5">
                  <c:v>15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86-4F60-9C17-133FDCDBB402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Coluna2</c:v>
                </c:pt>
              </c:strCache>
            </c:strRef>
          </c:tx>
          <c:spPr>
            <a:solidFill>
              <a:srgbClr val="004387"/>
            </a:solidFill>
            <a:ln>
              <a:noFill/>
            </a:ln>
            <a:effectLst/>
          </c:spPr>
          <c:invertIfNegative val="0"/>
          <c:cat>
            <c:numRef>
              <c:f>Planilha1!$A$2:$A$8</c:f>
              <c:numCache>
                <c:formatCode>General</c:formatCode>
                <c:ptCount val="7"/>
              </c:numCache>
            </c:numRef>
          </c:cat>
          <c:val>
            <c:numRef>
              <c:f>Planilha1!$C$2:$C$8</c:f>
              <c:numCache>
                <c:formatCode>General</c:formatCode>
                <c:ptCount val="7"/>
                <c:pt idx="0">
                  <c:v>60</c:v>
                </c:pt>
                <c:pt idx="1">
                  <c:v>28</c:v>
                </c:pt>
                <c:pt idx="2">
                  <c:v>15</c:v>
                </c:pt>
                <c:pt idx="3">
                  <c:v>42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86-4F60-9C17-133FDCDBB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0"/>
        <c:axId val="483007231"/>
        <c:axId val="488757839"/>
      </c:barChart>
      <c:catAx>
        <c:axId val="48300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8757839"/>
        <c:crosses val="autoZero"/>
        <c:auto val="1"/>
        <c:lblAlgn val="ctr"/>
        <c:lblOffset val="100"/>
        <c:noMultiLvlLbl val="0"/>
      </c:catAx>
      <c:valAx>
        <c:axId val="488757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au Display Light" panose="020B0403020204020204" pitchFamily="34" charset="0"/>
                <a:ea typeface="+mn-ea"/>
                <a:cs typeface="Itau Display Light" panose="020B0403020204020204" pitchFamily="34" charset="0"/>
              </a:defRPr>
            </a:pPr>
            <a:endParaRPr lang="pt-BR"/>
          </a:p>
        </c:txPr>
        <c:crossAx val="48300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af77b2a7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af77b2a7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9453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743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0194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16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747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83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261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7817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185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898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728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af77b2a7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af77b2a7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50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794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612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320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117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af77b2a7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af77b2a7d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3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806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01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94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af77b2a7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af77b2a7d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74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544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122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88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af77b2a7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af77b2a7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01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4E07C20-FAE1-4FF5-AC28-63902A81C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"/>
            <a:ext cx="9144000" cy="5142698"/>
          </a:xfrm>
          <a:prstGeom prst="rect">
            <a:avLst/>
          </a:prstGeom>
        </p:spPr>
      </p:pic>
      <p:sp>
        <p:nvSpPr>
          <p:cNvPr id="7" name="Google Shape;93;p18">
            <a:extLst>
              <a:ext uri="{FF2B5EF4-FFF2-40B4-BE49-F238E27FC236}">
                <a16:creationId xmlns:a16="http://schemas.microsoft.com/office/drawing/2014/main" id="{912C9902-7E3D-4D78-8E38-8C43FF883A7D}"/>
              </a:ext>
            </a:extLst>
          </p:cNvPr>
          <p:cNvSpPr txBox="1"/>
          <p:nvPr/>
        </p:nvSpPr>
        <p:spPr>
          <a:xfrm>
            <a:off x="423536" y="3228589"/>
            <a:ext cx="3138148" cy="152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Caso haja subtítulo, coloque aqui</a:t>
            </a:r>
            <a:endParaRPr sz="2200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6773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2" name="Google Shape;93;p18">
            <a:extLst>
              <a:ext uri="{FF2B5EF4-FFF2-40B4-BE49-F238E27FC236}">
                <a16:creationId xmlns:a16="http://schemas.microsoft.com/office/drawing/2014/main" id="{7CF22FDD-2C74-4018-80E5-01D18A37F673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3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694610" y="2112300"/>
            <a:ext cx="2496197" cy="183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enim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faucibus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pellentesque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sit. </a:t>
            </a:r>
          </a:p>
          <a:p>
            <a:pPr lvl="0"/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•  Exemplo1:</a:t>
            </a:r>
          </a:p>
          <a:p>
            <a:pPr marL="144000"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aenean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pharetra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 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placerat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vestib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ulum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ultrices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</a:p>
          <a:p>
            <a:pPr lvl="0"/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•  Exemplo2:</a:t>
            </a:r>
          </a:p>
          <a:p>
            <a:pPr marL="144000" lvl="0"/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cras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tincidunt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lobor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ugiat.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4" name="Google Shape;93;p18">
            <a:extLst>
              <a:ext uri="{FF2B5EF4-FFF2-40B4-BE49-F238E27FC236}">
                <a16:creationId xmlns:a16="http://schemas.microsoft.com/office/drawing/2014/main" id="{D6D622CF-4E3D-4D09-B413-BB217A8E0592}"/>
              </a:ext>
            </a:extLst>
          </p:cNvPr>
          <p:cNvSpPr txBox="1"/>
          <p:nvPr/>
        </p:nvSpPr>
        <p:spPr>
          <a:xfrm>
            <a:off x="4682211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Dados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1CB4D0A-370B-49F9-863A-DDE2E386F3C0}"/>
              </a:ext>
            </a:extLst>
          </p:cNvPr>
          <p:cNvSpPr/>
          <p:nvPr/>
        </p:nvSpPr>
        <p:spPr>
          <a:xfrm flipH="1">
            <a:off x="694609" y="4133168"/>
            <a:ext cx="25200" cy="454003"/>
          </a:xfrm>
          <a:prstGeom prst="rect">
            <a:avLst/>
          </a:prstGeom>
          <a:solidFill>
            <a:srgbClr val="B64A36"/>
          </a:solidFill>
          <a:ln>
            <a:solidFill>
              <a:srgbClr val="117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26" name="Google Shape;93;p18">
            <a:extLst>
              <a:ext uri="{FF2B5EF4-FFF2-40B4-BE49-F238E27FC236}">
                <a16:creationId xmlns:a16="http://schemas.microsoft.com/office/drawing/2014/main" id="{ECB71C4D-15F9-40C1-9A19-F8E64D037A31}"/>
              </a:ext>
            </a:extLst>
          </p:cNvPr>
          <p:cNvSpPr txBox="1"/>
          <p:nvPr/>
        </p:nvSpPr>
        <p:spPr>
          <a:xfrm>
            <a:off x="801320" y="4073434"/>
            <a:ext cx="3060900" cy="26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900" dirty="0">
                <a:solidFill>
                  <a:srgbClr val="828282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Frase de destaque.</a:t>
            </a:r>
            <a:endParaRPr sz="1900" dirty="0">
              <a:solidFill>
                <a:srgbClr val="828282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sp>
        <p:nvSpPr>
          <p:cNvPr id="27" name="Google Shape;93;p18">
            <a:extLst>
              <a:ext uri="{FF2B5EF4-FFF2-40B4-BE49-F238E27FC236}">
                <a16:creationId xmlns:a16="http://schemas.microsoft.com/office/drawing/2014/main" id="{7E32B5A5-CE8B-4E8E-AE8B-D2A66CAD3758}"/>
              </a:ext>
            </a:extLst>
          </p:cNvPr>
          <p:cNvSpPr txBox="1"/>
          <p:nvPr/>
        </p:nvSpPr>
        <p:spPr>
          <a:xfrm>
            <a:off x="822752" y="4443981"/>
            <a:ext cx="2272873" cy="16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Fonte da frase, ano.</a:t>
            </a:r>
            <a:endParaRPr sz="1100" dirty="0">
              <a:solidFill>
                <a:srgbClr val="BAB9B8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sp>
        <p:nvSpPr>
          <p:cNvPr id="28" name="Google Shape;93;p18">
            <a:extLst>
              <a:ext uri="{FF2B5EF4-FFF2-40B4-BE49-F238E27FC236}">
                <a16:creationId xmlns:a16="http://schemas.microsoft.com/office/drawing/2014/main" id="{D379BFDF-ED75-4450-B635-4D8D63DE1E38}"/>
              </a:ext>
            </a:extLst>
          </p:cNvPr>
          <p:cNvSpPr txBox="1"/>
          <p:nvPr/>
        </p:nvSpPr>
        <p:spPr>
          <a:xfrm>
            <a:off x="4682211" y="3896564"/>
            <a:ext cx="2171027" cy="51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Fonte dos dados, link e ano.</a:t>
            </a:r>
            <a:endParaRPr sz="1100" dirty="0">
              <a:solidFill>
                <a:srgbClr val="BAB9B8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41D29065-81CB-45CA-B2C4-E0A4A8FDE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728919"/>
              </p:ext>
            </p:extLst>
          </p:nvPr>
        </p:nvGraphicFramePr>
        <p:xfrm>
          <a:off x="4682211" y="2438889"/>
          <a:ext cx="4033364" cy="1352995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2016682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2016682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</a:tblGrid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1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1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71983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2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2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88042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3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3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207189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4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4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374147"/>
                  </a:ext>
                </a:extLst>
              </a:tr>
            </a:tbl>
          </a:graphicData>
        </a:graphic>
      </p:graphicFrame>
      <p:sp>
        <p:nvSpPr>
          <p:cNvPr id="36" name="Google Shape;93;p18">
            <a:extLst>
              <a:ext uri="{FF2B5EF4-FFF2-40B4-BE49-F238E27FC236}">
                <a16:creationId xmlns:a16="http://schemas.microsoft.com/office/drawing/2014/main" id="{75CFE06B-36F0-4BDC-8EB7-62FF7678A6D4}"/>
              </a:ext>
            </a:extLst>
          </p:cNvPr>
          <p:cNvSpPr txBox="1"/>
          <p:nvPr/>
        </p:nvSpPr>
        <p:spPr>
          <a:xfrm>
            <a:off x="4752549" y="2228169"/>
            <a:ext cx="2171027" cy="15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b="1" dirty="0">
                <a:solidFill>
                  <a:srgbClr val="117ABA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Título da tabela</a:t>
            </a:r>
            <a:endParaRPr sz="1100" dirty="0">
              <a:solidFill>
                <a:srgbClr val="117ABA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540E2F5A-049B-4FE0-83B5-FF9E778573E8}"/>
              </a:ext>
            </a:extLst>
          </p:cNvPr>
          <p:cNvSpPr/>
          <p:nvPr/>
        </p:nvSpPr>
        <p:spPr>
          <a:xfrm rot="16200000" flipH="1">
            <a:off x="6686528" y="148347"/>
            <a:ext cx="21600" cy="4033365"/>
          </a:xfrm>
          <a:prstGeom prst="rect">
            <a:avLst/>
          </a:prstGeom>
          <a:solidFill>
            <a:srgbClr val="117ABA"/>
          </a:solidFill>
          <a:ln>
            <a:solidFill>
              <a:srgbClr val="117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</p:spTree>
    <p:extLst>
      <p:ext uri="{BB962C8B-B14F-4D97-AF65-F5344CB8AC3E}">
        <p14:creationId xmlns:p14="http://schemas.microsoft.com/office/powerpoint/2010/main" val="915507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5;p26">
            <a:extLst>
              <a:ext uri="{FF2B5EF4-FFF2-40B4-BE49-F238E27FC236}">
                <a16:creationId xmlns:a16="http://schemas.microsoft.com/office/drawing/2014/main" id="{8AC0FF5D-CEA9-4D72-9657-B1579351CB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61;p28">
            <a:extLst>
              <a:ext uri="{FF2B5EF4-FFF2-40B4-BE49-F238E27FC236}">
                <a16:creationId xmlns:a16="http://schemas.microsoft.com/office/drawing/2014/main" id="{2A1D40E2-03A4-432D-B2BE-FB58D2931EB0}"/>
              </a:ext>
            </a:extLst>
          </p:cNvPr>
          <p:cNvSpPr/>
          <p:nvPr/>
        </p:nvSpPr>
        <p:spPr>
          <a:xfrm>
            <a:off x="138825" y="740450"/>
            <a:ext cx="8118900" cy="42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5;p27"/>
          <p:cNvSpPr txBox="1"/>
          <p:nvPr/>
        </p:nvSpPr>
        <p:spPr>
          <a:xfrm>
            <a:off x="707400" y="3642750"/>
            <a:ext cx="2029500" cy="9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  <a:endParaRPr sz="10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Scelerisque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varius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morbi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eninc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faucibus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pellen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tesque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lim.</a:t>
            </a:r>
            <a:endParaRPr sz="10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8" name="Google Shape;93;p18">
            <a:extLst>
              <a:ext uri="{FF2B5EF4-FFF2-40B4-BE49-F238E27FC236}">
                <a16:creationId xmlns:a16="http://schemas.microsoft.com/office/drawing/2014/main" id="{EC3747B0-18CE-4109-8E1D-175A505B25CA}"/>
              </a:ext>
            </a:extLst>
          </p:cNvPr>
          <p:cNvSpPr txBox="1"/>
          <p:nvPr/>
        </p:nvSpPr>
        <p:spPr>
          <a:xfrm>
            <a:off x="410746" y="1265899"/>
            <a:ext cx="3131755" cy="143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Caso haja subtítulo, coloque aqui</a:t>
            </a:r>
            <a:endParaRPr sz="2200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00500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5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694610" y="2112300"/>
            <a:ext cx="2502593" cy="84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Scelerisque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varius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morbi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enim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faucibus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pellentesque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sit.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1CB4D0A-370B-49F9-863A-DDE2E386F3C0}"/>
              </a:ext>
            </a:extLst>
          </p:cNvPr>
          <p:cNvSpPr/>
          <p:nvPr/>
        </p:nvSpPr>
        <p:spPr>
          <a:xfrm flipH="1">
            <a:off x="695283" y="4337035"/>
            <a:ext cx="3600" cy="270000"/>
          </a:xfrm>
          <a:prstGeom prst="rect">
            <a:avLst/>
          </a:prstGeom>
          <a:solidFill>
            <a:srgbClr val="828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8" name="Google Shape;93;p18">
            <a:extLst>
              <a:ext uri="{FF2B5EF4-FFF2-40B4-BE49-F238E27FC236}">
                <a16:creationId xmlns:a16="http://schemas.microsoft.com/office/drawing/2014/main" id="{7E32B5A5-CE8B-4E8E-AE8B-D2A66CAD3758}"/>
              </a:ext>
            </a:extLst>
          </p:cNvPr>
          <p:cNvSpPr txBox="1"/>
          <p:nvPr/>
        </p:nvSpPr>
        <p:spPr>
          <a:xfrm>
            <a:off x="758809" y="4306944"/>
            <a:ext cx="1878480" cy="37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000" dirty="0" err="1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voles</a:t>
            </a:r>
            <a:r>
              <a:rPr lang="pt-BR" sz="1000" dirty="0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quo </a:t>
            </a:r>
            <a:r>
              <a:rPr lang="pt-BR" sz="1000" dirty="0" err="1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quae</a:t>
            </a:r>
            <a:r>
              <a:rPr lang="pt-BR" sz="1000" dirty="0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vit</a:t>
            </a:r>
            <a:r>
              <a:rPr lang="pt-BR" sz="1000" dirty="0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voluptum</a:t>
            </a:r>
            <a:r>
              <a:rPr lang="pt-BR" sz="1000" dirty="0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que </a:t>
            </a:r>
            <a:r>
              <a:rPr lang="pt-BR" sz="1000" dirty="0" err="1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nectur</a:t>
            </a:r>
            <a:r>
              <a:rPr lang="pt-BR" sz="1000" dirty="0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sundiatis</a:t>
            </a:r>
            <a:r>
              <a:rPr lang="pt-BR" sz="1000" dirty="0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828282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molorem</a:t>
            </a:r>
            <a:r>
              <a:rPr lang="pt-BR" sz="10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</a:p>
        </p:txBody>
      </p:sp>
      <p:sp>
        <p:nvSpPr>
          <p:cNvPr id="19" name="Google Shape;93;p18">
            <a:extLst>
              <a:ext uri="{FF2B5EF4-FFF2-40B4-BE49-F238E27FC236}">
                <a16:creationId xmlns:a16="http://schemas.microsoft.com/office/drawing/2014/main" id="{EE8D1F41-A9D2-4C45-8702-EF72B73BDA62}"/>
              </a:ext>
            </a:extLst>
          </p:cNvPr>
          <p:cNvSpPr txBox="1"/>
          <p:nvPr/>
        </p:nvSpPr>
        <p:spPr>
          <a:xfrm>
            <a:off x="436325" y="3245720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0" name="Google Shape;155;p27">
            <a:extLst>
              <a:ext uri="{FF2B5EF4-FFF2-40B4-BE49-F238E27FC236}">
                <a16:creationId xmlns:a16="http://schemas.microsoft.com/office/drawing/2014/main" id="{AA87FE8F-E18C-45FC-A3F7-6A9DF56F7631}"/>
              </a:ext>
            </a:extLst>
          </p:cNvPr>
          <p:cNvSpPr txBox="1"/>
          <p:nvPr/>
        </p:nvSpPr>
        <p:spPr>
          <a:xfrm>
            <a:off x="694610" y="3693813"/>
            <a:ext cx="2502593" cy="3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132D5684-A74C-4D50-850B-EB91FC7F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09" y="2171545"/>
            <a:ext cx="4589208" cy="2534737"/>
          </a:xfrm>
          <a:prstGeom prst="rect">
            <a:avLst/>
          </a:prstGeom>
        </p:spPr>
      </p:pic>
      <p:sp>
        <p:nvSpPr>
          <p:cNvPr id="31" name="Google Shape;93;p18">
            <a:extLst>
              <a:ext uri="{FF2B5EF4-FFF2-40B4-BE49-F238E27FC236}">
                <a16:creationId xmlns:a16="http://schemas.microsoft.com/office/drawing/2014/main" id="{748E5270-1A9E-4D32-B577-F14C7508A060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5112654" y="3245720"/>
            <a:ext cx="184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Use a foto que preferir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499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DE4597A-9029-4EAF-AB12-1E11DCD0B3EA}"/>
              </a:ext>
            </a:extLst>
          </p:cNvPr>
          <p:cNvSpPr txBox="1"/>
          <p:nvPr/>
        </p:nvSpPr>
        <p:spPr>
          <a:xfrm>
            <a:off x="3657599" y="3053262"/>
            <a:ext cx="1828802" cy="475478"/>
          </a:xfrm>
          <a:prstGeom prst="rect">
            <a:avLst/>
          </a:prstGeom>
          <a:noFill/>
          <a:ln w="15875">
            <a:solidFill>
              <a:srgbClr val="117ABA"/>
            </a:solidFill>
          </a:ln>
        </p:spPr>
        <p:txBody>
          <a:bodyPr wrap="square" tIns="144000" bIns="144000" rtlCol="0" anchor="ctr" anchorCtr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endParaRPr lang="pt-BR" sz="1200" dirty="0">
              <a:solidFill>
                <a:srgbClr val="403D3B"/>
              </a:solidFill>
              <a:latin typeface="Itau Display XBold" panose="020B0803020204020204" pitchFamily="34" charset="0"/>
              <a:cs typeface="Itau Display XBold" panose="020B0803020204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65E8E1E-9C9D-4BB9-956F-980664D604CC}"/>
              </a:ext>
            </a:extLst>
          </p:cNvPr>
          <p:cNvCxnSpPr/>
          <p:nvPr/>
        </p:nvCxnSpPr>
        <p:spPr>
          <a:xfrm>
            <a:off x="1791000" y="2571750"/>
            <a:ext cx="5562000" cy="0"/>
          </a:xfrm>
          <a:prstGeom prst="line">
            <a:avLst/>
          </a:prstGeom>
          <a:ln w="15875">
            <a:solidFill>
              <a:srgbClr val="117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66F0E71-4C3E-4856-A9A3-D7F60F21BBE6}"/>
              </a:ext>
            </a:extLst>
          </p:cNvPr>
          <p:cNvCxnSpPr>
            <a:cxnSpLocks/>
          </p:cNvCxnSpPr>
          <p:nvPr/>
        </p:nvCxnSpPr>
        <p:spPr>
          <a:xfrm rot="5400000">
            <a:off x="1610424" y="2391750"/>
            <a:ext cx="360000" cy="0"/>
          </a:xfrm>
          <a:prstGeom prst="line">
            <a:avLst/>
          </a:prstGeom>
          <a:ln w="15875">
            <a:solidFill>
              <a:srgbClr val="117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E93865E8-E850-4F3D-BC97-7D23935A89D9}"/>
              </a:ext>
            </a:extLst>
          </p:cNvPr>
          <p:cNvCxnSpPr>
            <a:cxnSpLocks/>
          </p:cNvCxnSpPr>
          <p:nvPr/>
        </p:nvCxnSpPr>
        <p:spPr>
          <a:xfrm rot="5400000">
            <a:off x="3464809" y="2391750"/>
            <a:ext cx="360000" cy="0"/>
          </a:xfrm>
          <a:prstGeom prst="line">
            <a:avLst/>
          </a:prstGeom>
          <a:ln w="15875">
            <a:solidFill>
              <a:srgbClr val="117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A3548B7F-6C04-4DCE-A9E5-E853F17D5C1A}"/>
              </a:ext>
            </a:extLst>
          </p:cNvPr>
          <p:cNvCxnSpPr>
            <a:cxnSpLocks/>
          </p:cNvCxnSpPr>
          <p:nvPr/>
        </p:nvCxnSpPr>
        <p:spPr>
          <a:xfrm rot="5400000">
            <a:off x="5319191" y="2391750"/>
            <a:ext cx="360000" cy="0"/>
          </a:xfrm>
          <a:prstGeom prst="line">
            <a:avLst/>
          </a:prstGeom>
          <a:ln w="15875">
            <a:solidFill>
              <a:srgbClr val="117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07D8249C-3476-497E-B0DF-7BF9EFDFED2E}"/>
              </a:ext>
            </a:extLst>
          </p:cNvPr>
          <p:cNvCxnSpPr>
            <a:cxnSpLocks/>
          </p:cNvCxnSpPr>
          <p:nvPr/>
        </p:nvCxnSpPr>
        <p:spPr>
          <a:xfrm rot="5400000">
            <a:off x="7173576" y="2391750"/>
            <a:ext cx="360000" cy="0"/>
          </a:xfrm>
          <a:prstGeom prst="line">
            <a:avLst/>
          </a:prstGeom>
          <a:ln w="15875">
            <a:solidFill>
              <a:srgbClr val="117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2A47ABB-504C-4F59-93FE-D3720E645DBD}"/>
              </a:ext>
            </a:extLst>
          </p:cNvPr>
          <p:cNvSpPr txBox="1"/>
          <p:nvPr/>
        </p:nvSpPr>
        <p:spPr>
          <a:xfrm>
            <a:off x="978335" y="1584244"/>
            <a:ext cx="1624179" cy="63833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tIns="133200" bIns="133200" rtlCol="0" anchor="ctr" anchorCtr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12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12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12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Tiscia</a:t>
            </a:r>
            <a:r>
              <a:rPr lang="pt-BR" sz="12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velestis</a:t>
            </a:r>
            <a:endParaRPr lang="pt-BR" sz="1200" dirty="0">
              <a:solidFill>
                <a:srgbClr val="403D3B"/>
              </a:solidFill>
              <a:latin typeface="Itau Display Light" panose="020B0403020204020204" pitchFamily="34" charset="0"/>
              <a:cs typeface="Itau Display Light" panose="020B0403020204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E6C33E-1CDA-42E6-8685-5C4184E9EF7B}"/>
              </a:ext>
            </a:extLst>
          </p:cNvPr>
          <p:cNvSpPr txBox="1"/>
          <p:nvPr/>
        </p:nvSpPr>
        <p:spPr>
          <a:xfrm>
            <a:off x="2832720" y="1584245"/>
            <a:ext cx="1624179" cy="63833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tIns="133200" bIns="133200" rtlCol="0" anchor="ctr" anchorCtr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12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12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12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Tiscia</a:t>
            </a:r>
            <a:r>
              <a:rPr lang="pt-BR" sz="12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velestis</a:t>
            </a:r>
            <a:endParaRPr lang="pt-BR" sz="1200" dirty="0">
              <a:solidFill>
                <a:srgbClr val="403D3B"/>
              </a:solidFill>
              <a:latin typeface="Itau Display Light" panose="020B0403020204020204" pitchFamily="34" charset="0"/>
              <a:cs typeface="Itau Display Light" panose="020B0403020204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204A6FD-28D6-4D8D-AF42-6516EDF3F065}"/>
              </a:ext>
            </a:extLst>
          </p:cNvPr>
          <p:cNvSpPr txBox="1"/>
          <p:nvPr/>
        </p:nvSpPr>
        <p:spPr>
          <a:xfrm>
            <a:off x="4687102" y="1584246"/>
            <a:ext cx="1624179" cy="63833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tIns="133200" bIns="133200" rtlCol="0" anchor="ctr" anchorCtr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12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12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12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Tiscia</a:t>
            </a:r>
            <a:r>
              <a:rPr lang="pt-BR" sz="12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velestis</a:t>
            </a:r>
            <a:endParaRPr lang="pt-BR" sz="1200" dirty="0">
              <a:solidFill>
                <a:srgbClr val="403D3B"/>
              </a:solidFill>
              <a:latin typeface="Itau Display Light" panose="020B0403020204020204" pitchFamily="34" charset="0"/>
              <a:cs typeface="Itau Display Light" panose="020B0403020204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1864440-A722-41EF-8369-7F929F5CAA65}"/>
              </a:ext>
            </a:extLst>
          </p:cNvPr>
          <p:cNvSpPr txBox="1"/>
          <p:nvPr/>
        </p:nvSpPr>
        <p:spPr>
          <a:xfrm>
            <a:off x="6541487" y="1584245"/>
            <a:ext cx="1624179" cy="63833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tIns="133200" bIns="133200" rtlCol="0" anchor="ctr" anchorCtr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12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12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12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12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Tiscia</a:t>
            </a:r>
            <a:r>
              <a:rPr lang="pt-BR" sz="12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velestis</a:t>
            </a:r>
            <a:endParaRPr lang="pt-BR" sz="1200" dirty="0">
              <a:solidFill>
                <a:srgbClr val="403D3B"/>
              </a:solidFill>
              <a:latin typeface="Itau Display Light" panose="020B0403020204020204" pitchFamily="34" charset="0"/>
              <a:cs typeface="Itau Display Light" panose="020B0403020204020204" pitchFamily="34" charset="0"/>
            </a:endParaRPr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ADED3164-2C09-4FD7-AEDC-64420FF819C8}"/>
              </a:ext>
            </a:extLst>
          </p:cNvPr>
          <p:cNvCxnSpPr/>
          <p:nvPr/>
        </p:nvCxnSpPr>
        <p:spPr>
          <a:xfrm>
            <a:off x="4571467" y="2571750"/>
            <a:ext cx="0" cy="360000"/>
          </a:xfrm>
          <a:prstGeom prst="straightConnector1">
            <a:avLst/>
          </a:prstGeom>
          <a:ln w="15875">
            <a:solidFill>
              <a:srgbClr val="117ABA"/>
            </a:solidFill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8F87919C-B95D-4BF0-A20F-C116B0E0DE7D}"/>
              </a:ext>
            </a:extLst>
          </p:cNvPr>
          <p:cNvCxnSpPr/>
          <p:nvPr/>
        </p:nvCxnSpPr>
        <p:spPr>
          <a:xfrm>
            <a:off x="4571467" y="3528740"/>
            <a:ext cx="0" cy="360000"/>
          </a:xfrm>
          <a:prstGeom prst="straightConnector1">
            <a:avLst/>
          </a:prstGeom>
          <a:ln w="15875">
            <a:solidFill>
              <a:srgbClr val="117ABA"/>
            </a:solidFill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0F2CAC6-A11E-41A3-BD34-B08395DBFDD6}"/>
              </a:ext>
            </a:extLst>
          </p:cNvPr>
          <p:cNvSpPr txBox="1"/>
          <p:nvPr/>
        </p:nvSpPr>
        <p:spPr>
          <a:xfrm>
            <a:off x="1795817" y="4015985"/>
            <a:ext cx="5552367" cy="660144"/>
          </a:xfrm>
          <a:prstGeom prst="rect">
            <a:avLst/>
          </a:prstGeom>
          <a:noFill/>
          <a:ln w="15875">
            <a:solidFill>
              <a:srgbClr val="117ABA"/>
            </a:solidFill>
          </a:ln>
        </p:spPr>
        <p:txBody>
          <a:bodyPr wrap="square" tIns="144000" bIns="144000" rtlCol="0" anchor="ctr" anchorCtr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Lorem ipsum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dolor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sit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amet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,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consectetur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adipiscing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elit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,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sed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/>
            </a:r>
            <a:b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</a:b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do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eiusmod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tempor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incididunt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ut labore et </a:t>
            </a:r>
            <a:r>
              <a:rPr lang="pt-BR" sz="1200" dirty="0" err="1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dolore</a:t>
            </a:r>
            <a:r>
              <a:rPr lang="pt-BR" sz="1200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magna.</a:t>
            </a:r>
          </a:p>
        </p:txBody>
      </p:sp>
    </p:spTree>
    <p:extLst>
      <p:ext uri="{BB962C8B-B14F-4D97-AF65-F5344CB8AC3E}">
        <p14:creationId xmlns:p14="http://schemas.microsoft.com/office/powerpoint/2010/main" val="2670036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8" name="Google Shape;93;p18">
            <a:extLst>
              <a:ext uri="{FF2B5EF4-FFF2-40B4-BE49-F238E27FC236}">
                <a16:creationId xmlns:a16="http://schemas.microsoft.com/office/drawing/2014/main" id="{7CF22FDD-2C74-4018-80E5-01D18A37F673}"/>
              </a:ext>
            </a:extLst>
          </p:cNvPr>
          <p:cNvSpPr txBox="1"/>
          <p:nvPr/>
        </p:nvSpPr>
        <p:spPr>
          <a:xfrm>
            <a:off x="436325" y="2048392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Passo 1</a:t>
            </a:r>
            <a:endParaRPr sz="1600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9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694611" y="2396055"/>
            <a:ext cx="1792813" cy="74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dolor sit </a:t>
            </a:r>
            <a:r>
              <a:rPr lang="en-US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en-US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sed do </a:t>
            </a:r>
            <a:r>
              <a:rPr lang="en-US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 </a:t>
            </a:r>
            <a:r>
              <a:rPr lang="en-US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Aliquame</a:t>
            </a: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ntiunde</a:t>
            </a:r>
            <a:r>
              <a:rPr lang="en-US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non.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0" name="Google Shape;93;p18">
            <a:extLst>
              <a:ext uri="{FF2B5EF4-FFF2-40B4-BE49-F238E27FC236}">
                <a16:creationId xmlns:a16="http://schemas.microsoft.com/office/drawing/2014/main" id="{B7F50C08-7DEE-4315-80E6-47597AB126F0}"/>
              </a:ext>
            </a:extLst>
          </p:cNvPr>
          <p:cNvSpPr txBox="1"/>
          <p:nvPr/>
        </p:nvSpPr>
        <p:spPr>
          <a:xfrm>
            <a:off x="3221348" y="2048392"/>
            <a:ext cx="2642322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Passo 2</a:t>
            </a:r>
            <a:endParaRPr sz="1600" dirty="0">
              <a:solidFill>
                <a:srgbClr val="BAB9B8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30" name="Google Shape;155;p27">
            <a:extLst>
              <a:ext uri="{FF2B5EF4-FFF2-40B4-BE49-F238E27FC236}">
                <a16:creationId xmlns:a16="http://schemas.microsoft.com/office/drawing/2014/main" id="{2EC7298C-1C8A-4D44-9DC5-0FFEA2C264E7}"/>
              </a:ext>
            </a:extLst>
          </p:cNvPr>
          <p:cNvSpPr txBox="1"/>
          <p:nvPr/>
        </p:nvSpPr>
        <p:spPr>
          <a:xfrm>
            <a:off x="3479634" y="2396055"/>
            <a:ext cx="1853300" cy="137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dolor sit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sed do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labore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et dolore magna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 </a:t>
            </a:r>
          </a:p>
          <a:p>
            <a:pPr lvl="0">
              <a:spcAft>
                <a:spcPts val="800"/>
              </a:spcAft>
            </a:pP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aenean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pharetra magna </a:t>
            </a:r>
            <a:b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cras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tincidunt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lobor</a:t>
            </a:r>
            <a:endParaRPr sz="1100" dirty="0">
              <a:solidFill>
                <a:srgbClr val="BAB9B8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31" name="Google Shape;93;p18">
            <a:extLst>
              <a:ext uri="{FF2B5EF4-FFF2-40B4-BE49-F238E27FC236}">
                <a16:creationId xmlns:a16="http://schemas.microsoft.com/office/drawing/2014/main" id="{F38B17E4-4306-4A53-9192-AF3BBB5EE7B4}"/>
              </a:ext>
            </a:extLst>
          </p:cNvPr>
          <p:cNvSpPr txBox="1"/>
          <p:nvPr/>
        </p:nvSpPr>
        <p:spPr>
          <a:xfrm>
            <a:off x="5993583" y="2048392"/>
            <a:ext cx="2714092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Passo 3</a:t>
            </a:r>
            <a:endParaRPr sz="1600" dirty="0">
              <a:solidFill>
                <a:srgbClr val="BAB9B8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32" name="Google Shape;155;p27">
            <a:extLst>
              <a:ext uri="{FF2B5EF4-FFF2-40B4-BE49-F238E27FC236}">
                <a16:creationId xmlns:a16="http://schemas.microsoft.com/office/drawing/2014/main" id="{960E46BB-E336-4531-BA60-10C86E817DD1}"/>
              </a:ext>
            </a:extLst>
          </p:cNvPr>
          <p:cNvSpPr txBox="1"/>
          <p:nvPr/>
        </p:nvSpPr>
        <p:spPr>
          <a:xfrm>
            <a:off x="6251869" y="2396055"/>
            <a:ext cx="1766716" cy="137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dolor sit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sed do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ut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labore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et dolore magna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 Um qui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dolorum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il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mosaperum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ullabo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 Et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fuga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 Bus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</a:t>
            </a:r>
            <a:r>
              <a:rPr lang="en-US" sz="1100" dirty="0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en-US" sz="1100" dirty="0" err="1">
                <a:solidFill>
                  <a:srgbClr val="BAB9B8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ut.</a:t>
            </a:r>
            <a:endParaRPr sz="1100" dirty="0">
              <a:solidFill>
                <a:srgbClr val="BAB9B8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62DFEBD7-C85B-4D46-B4DA-F781F21BC879}"/>
              </a:ext>
            </a:extLst>
          </p:cNvPr>
          <p:cNvSpPr/>
          <p:nvPr/>
        </p:nvSpPr>
        <p:spPr>
          <a:xfrm>
            <a:off x="436325" y="1745673"/>
            <a:ext cx="2716117" cy="13007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9D320F0-2B41-4878-9A1E-C108B236758B}"/>
              </a:ext>
            </a:extLst>
          </p:cNvPr>
          <p:cNvSpPr/>
          <p:nvPr/>
        </p:nvSpPr>
        <p:spPr>
          <a:xfrm>
            <a:off x="3213941" y="1745673"/>
            <a:ext cx="2716117" cy="130070"/>
          </a:xfrm>
          <a:prstGeom prst="rect">
            <a:avLst/>
          </a:prstGeom>
          <a:solidFill>
            <a:srgbClr val="117ABA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5566988-AD32-447B-A918-B41DB766DAB4}"/>
              </a:ext>
            </a:extLst>
          </p:cNvPr>
          <p:cNvSpPr/>
          <p:nvPr/>
        </p:nvSpPr>
        <p:spPr>
          <a:xfrm>
            <a:off x="5992570" y="1745673"/>
            <a:ext cx="2716117" cy="130070"/>
          </a:xfrm>
          <a:prstGeom prst="rect">
            <a:avLst/>
          </a:prstGeom>
          <a:solidFill>
            <a:srgbClr val="117ABA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A626C0D1-9EAA-437C-BA49-98D3C4053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1" y="3440188"/>
            <a:ext cx="1894443" cy="1262962"/>
          </a:xfrm>
          <a:prstGeom prst="rect">
            <a:avLst/>
          </a:prstGeom>
        </p:spPr>
      </p:pic>
      <p:sp>
        <p:nvSpPr>
          <p:cNvPr id="40" name="Retângulo 39"/>
          <p:cNvSpPr/>
          <p:nvPr/>
        </p:nvSpPr>
        <p:spPr>
          <a:xfrm>
            <a:off x="748486" y="3917780"/>
            <a:ext cx="184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Use a foto que preferir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7622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6" name="Google Shape;93;p18">
            <a:extLst>
              <a:ext uri="{FF2B5EF4-FFF2-40B4-BE49-F238E27FC236}">
                <a16:creationId xmlns:a16="http://schemas.microsoft.com/office/drawing/2014/main" id="{D6D622CF-4E3D-4D09-B413-BB217A8E0592}"/>
              </a:ext>
            </a:extLst>
          </p:cNvPr>
          <p:cNvSpPr txBox="1"/>
          <p:nvPr/>
        </p:nvSpPr>
        <p:spPr>
          <a:xfrm>
            <a:off x="5576437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Dados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2" name="Google Shape;93;p18">
            <a:extLst>
              <a:ext uri="{FF2B5EF4-FFF2-40B4-BE49-F238E27FC236}">
                <a16:creationId xmlns:a16="http://schemas.microsoft.com/office/drawing/2014/main" id="{D379BFDF-ED75-4450-B635-4D8D63DE1E38}"/>
              </a:ext>
            </a:extLst>
          </p:cNvPr>
          <p:cNvSpPr txBox="1"/>
          <p:nvPr/>
        </p:nvSpPr>
        <p:spPr>
          <a:xfrm>
            <a:off x="5576437" y="3896564"/>
            <a:ext cx="2171027" cy="51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Fonte dos dados, link e ano.</a:t>
            </a:r>
            <a:endParaRPr sz="1100" dirty="0">
              <a:solidFill>
                <a:srgbClr val="BAB9B8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sp>
        <p:nvSpPr>
          <p:cNvPr id="23" name="Google Shape;93;p18">
            <a:extLst>
              <a:ext uri="{FF2B5EF4-FFF2-40B4-BE49-F238E27FC236}">
                <a16:creationId xmlns:a16="http://schemas.microsoft.com/office/drawing/2014/main" id="{5548665A-A61C-47FB-9B01-A37D1E20676F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Dados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4" name="Google Shape;93;p18">
            <a:extLst>
              <a:ext uri="{FF2B5EF4-FFF2-40B4-BE49-F238E27FC236}">
                <a16:creationId xmlns:a16="http://schemas.microsoft.com/office/drawing/2014/main" id="{EFD07F1B-AAF8-4804-8F54-07479BBED0D1}"/>
              </a:ext>
            </a:extLst>
          </p:cNvPr>
          <p:cNvSpPr txBox="1"/>
          <p:nvPr/>
        </p:nvSpPr>
        <p:spPr>
          <a:xfrm>
            <a:off x="436325" y="3896564"/>
            <a:ext cx="2171027" cy="51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Fonte dos dados, link e ano.</a:t>
            </a:r>
            <a:endParaRPr sz="1100" dirty="0">
              <a:solidFill>
                <a:srgbClr val="BAB9B8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6EAC2C0A-3B4D-4E28-BFF4-134B84938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004486"/>
              </p:ext>
            </p:extLst>
          </p:nvPr>
        </p:nvGraphicFramePr>
        <p:xfrm>
          <a:off x="436325" y="2438889"/>
          <a:ext cx="4033364" cy="1352995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2016682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2016682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</a:tblGrid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1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1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71983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2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2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88042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3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3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207189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4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4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374147"/>
                  </a:ext>
                </a:extLst>
              </a:tr>
            </a:tbl>
          </a:graphicData>
        </a:graphic>
      </p:graphicFrame>
      <p:sp>
        <p:nvSpPr>
          <p:cNvPr id="26" name="Google Shape;93;p18">
            <a:extLst>
              <a:ext uri="{FF2B5EF4-FFF2-40B4-BE49-F238E27FC236}">
                <a16:creationId xmlns:a16="http://schemas.microsoft.com/office/drawing/2014/main" id="{F5C93AAA-90CC-4F87-8B54-053445C1072A}"/>
              </a:ext>
            </a:extLst>
          </p:cNvPr>
          <p:cNvSpPr txBox="1"/>
          <p:nvPr/>
        </p:nvSpPr>
        <p:spPr>
          <a:xfrm>
            <a:off x="506663" y="2228169"/>
            <a:ext cx="2171027" cy="15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b="1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Título da tabela</a:t>
            </a:r>
            <a:endParaRPr sz="1100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20A8FE-F8C2-4301-BE32-A1AF47692F5F}"/>
              </a:ext>
            </a:extLst>
          </p:cNvPr>
          <p:cNvSpPr/>
          <p:nvPr/>
        </p:nvSpPr>
        <p:spPr>
          <a:xfrm rot="16200000" flipH="1">
            <a:off x="2433442" y="141147"/>
            <a:ext cx="36000" cy="4033365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747911A4-DDA8-4248-8A33-DD96456B2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036713"/>
              </p:ext>
            </p:extLst>
          </p:nvPr>
        </p:nvGraphicFramePr>
        <p:xfrm>
          <a:off x="4858224" y="2074025"/>
          <a:ext cx="2858835" cy="1988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995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9D76E36-AF88-45CF-A2C1-6DDFFDF8D85D}"/>
              </a:ext>
            </a:extLst>
          </p:cNvPr>
          <p:cNvSpPr/>
          <p:nvPr/>
        </p:nvSpPr>
        <p:spPr>
          <a:xfrm>
            <a:off x="432000" y="3027675"/>
            <a:ext cx="8280000" cy="54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2DC911B-3409-4365-BA66-F8C78FD5871C}"/>
              </a:ext>
            </a:extLst>
          </p:cNvPr>
          <p:cNvGrpSpPr/>
          <p:nvPr/>
        </p:nvGrpSpPr>
        <p:grpSpPr>
          <a:xfrm>
            <a:off x="431008" y="2619012"/>
            <a:ext cx="141050" cy="467087"/>
            <a:chOff x="431008" y="2619012"/>
            <a:chExt cx="141050" cy="467087"/>
          </a:xfrm>
          <a:solidFill>
            <a:srgbClr val="B8D6E9"/>
          </a:solidFill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9A582EC-E893-4559-8933-E40A5383A8E0}"/>
                </a:ext>
              </a:extLst>
            </p:cNvPr>
            <p:cNvSpPr/>
            <p:nvPr/>
          </p:nvSpPr>
          <p:spPr>
            <a:xfrm rot="16200000">
              <a:off x="267990" y="2782031"/>
              <a:ext cx="467087" cy="1410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/>
              <a:r>
                <a:rPr lang="pt-BR" sz="1000" b="1" dirty="0">
                  <a:solidFill>
                    <a:srgbClr val="403D3B"/>
                  </a:solidFill>
                  <a:latin typeface="Itau Display" panose="020B0503020204020204" pitchFamily="34" charset="0"/>
                  <a:cs typeface="Itau Display" panose="020B0503020204020204" pitchFamily="34" charset="0"/>
                </a:rPr>
                <a:t>2000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00C0FB6-C8C1-47E3-8F90-B4F168B0CA6D}"/>
                </a:ext>
              </a:extLst>
            </p:cNvPr>
            <p:cNvSpPr/>
            <p:nvPr/>
          </p:nvSpPr>
          <p:spPr>
            <a:xfrm rot="16200000">
              <a:off x="474533" y="2984149"/>
              <a:ext cx="54000" cy="141049"/>
            </a:xfrm>
            <a:prstGeom prst="rect">
              <a:avLst/>
            </a:prstGeom>
            <a:solidFill>
              <a:srgbClr val="117A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/>
              <a:endParaRPr lang="pt-BR" sz="1000" b="1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4DE8BF2-2AEE-42FD-8BEB-651DD25D515E}"/>
              </a:ext>
            </a:extLst>
          </p:cNvPr>
          <p:cNvGrpSpPr/>
          <p:nvPr/>
        </p:nvGrpSpPr>
        <p:grpSpPr>
          <a:xfrm>
            <a:off x="2173556" y="3027673"/>
            <a:ext cx="141049" cy="468714"/>
            <a:chOff x="431009" y="2617385"/>
            <a:chExt cx="141049" cy="468714"/>
          </a:xfrm>
          <a:solidFill>
            <a:srgbClr val="B8D6E9"/>
          </a:solidFill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222EE803-0BCE-4588-9815-ADD212502F9D}"/>
                </a:ext>
              </a:extLst>
            </p:cNvPr>
            <p:cNvSpPr/>
            <p:nvPr/>
          </p:nvSpPr>
          <p:spPr>
            <a:xfrm rot="16200000">
              <a:off x="267990" y="2782031"/>
              <a:ext cx="467087" cy="1410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r>
                <a:rPr lang="pt-BR" sz="1000" b="1" dirty="0">
                  <a:solidFill>
                    <a:srgbClr val="403D3B"/>
                  </a:solidFill>
                  <a:latin typeface="Itau Display" panose="020B0503020204020204" pitchFamily="34" charset="0"/>
                  <a:cs typeface="Itau Display" panose="020B0503020204020204" pitchFamily="34" charset="0"/>
                </a:rPr>
                <a:t>2005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1D7D51A-418F-47B3-9B48-5D8AD4984865}"/>
                </a:ext>
              </a:extLst>
            </p:cNvPr>
            <p:cNvSpPr/>
            <p:nvPr/>
          </p:nvSpPr>
          <p:spPr>
            <a:xfrm rot="16200000">
              <a:off x="474534" y="2573860"/>
              <a:ext cx="54000" cy="141049"/>
            </a:xfrm>
            <a:prstGeom prst="rect">
              <a:avLst/>
            </a:prstGeom>
            <a:solidFill>
              <a:srgbClr val="117A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/>
              <a:endParaRPr lang="pt-BR" sz="1000" b="1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948DF1D-6B84-4315-9F80-4957FF6A2F15}"/>
              </a:ext>
            </a:extLst>
          </p:cNvPr>
          <p:cNvGrpSpPr/>
          <p:nvPr/>
        </p:nvGrpSpPr>
        <p:grpSpPr>
          <a:xfrm>
            <a:off x="3957457" y="2616800"/>
            <a:ext cx="141050" cy="467087"/>
            <a:chOff x="431008" y="2619012"/>
            <a:chExt cx="141050" cy="467087"/>
          </a:xfrm>
          <a:solidFill>
            <a:srgbClr val="B8D6E9"/>
          </a:solidFill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5761F70-7A87-4F3E-B239-AA95DCA7EF96}"/>
                </a:ext>
              </a:extLst>
            </p:cNvPr>
            <p:cNvSpPr/>
            <p:nvPr/>
          </p:nvSpPr>
          <p:spPr>
            <a:xfrm rot="16200000">
              <a:off x="267990" y="2782031"/>
              <a:ext cx="467087" cy="1410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/>
              <a:r>
                <a:rPr lang="pt-BR" sz="1000" b="1" dirty="0">
                  <a:solidFill>
                    <a:srgbClr val="403D3B"/>
                  </a:solidFill>
                  <a:latin typeface="Itau Display" panose="020B0503020204020204" pitchFamily="34" charset="0"/>
                  <a:cs typeface="Itau Display" panose="020B0503020204020204" pitchFamily="34" charset="0"/>
                </a:rPr>
                <a:t>2010</a:t>
              </a: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72E7FF3C-D97A-4AA5-A85F-EB91FA60188C}"/>
                </a:ext>
              </a:extLst>
            </p:cNvPr>
            <p:cNvSpPr/>
            <p:nvPr/>
          </p:nvSpPr>
          <p:spPr>
            <a:xfrm rot="16200000">
              <a:off x="474533" y="2984149"/>
              <a:ext cx="54000" cy="141049"/>
            </a:xfrm>
            <a:prstGeom prst="rect">
              <a:avLst/>
            </a:prstGeom>
            <a:solidFill>
              <a:srgbClr val="117A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/>
              <a:endParaRPr lang="pt-BR" sz="1000" b="1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3659D8A-7395-41DC-B2E8-440D55C2E741}"/>
              </a:ext>
            </a:extLst>
          </p:cNvPr>
          <p:cNvGrpSpPr/>
          <p:nvPr/>
        </p:nvGrpSpPr>
        <p:grpSpPr>
          <a:xfrm>
            <a:off x="5533626" y="3027673"/>
            <a:ext cx="141049" cy="468714"/>
            <a:chOff x="431009" y="2617385"/>
            <a:chExt cx="141049" cy="468714"/>
          </a:xfrm>
          <a:solidFill>
            <a:srgbClr val="B8D6E9"/>
          </a:solidFill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402E8B1F-4C77-4B44-BB82-73902E990C85}"/>
                </a:ext>
              </a:extLst>
            </p:cNvPr>
            <p:cNvSpPr/>
            <p:nvPr/>
          </p:nvSpPr>
          <p:spPr>
            <a:xfrm rot="16200000">
              <a:off x="267990" y="2782031"/>
              <a:ext cx="467087" cy="1410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r>
                <a:rPr lang="pt-BR" sz="1000" b="1" dirty="0">
                  <a:solidFill>
                    <a:srgbClr val="403D3B"/>
                  </a:solidFill>
                  <a:latin typeface="Itau Display" panose="020B0503020204020204" pitchFamily="34" charset="0"/>
                  <a:cs typeface="Itau Display" panose="020B0503020204020204" pitchFamily="34" charset="0"/>
                </a:rPr>
                <a:t>2015</a:t>
              </a: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8B4791E8-58A4-4503-815B-9DEFEBEFDB2C}"/>
                </a:ext>
              </a:extLst>
            </p:cNvPr>
            <p:cNvSpPr/>
            <p:nvPr/>
          </p:nvSpPr>
          <p:spPr>
            <a:xfrm rot="16200000">
              <a:off x="474534" y="2573860"/>
              <a:ext cx="54000" cy="141049"/>
            </a:xfrm>
            <a:prstGeom prst="rect">
              <a:avLst/>
            </a:prstGeom>
            <a:solidFill>
              <a:srgbClr val="117A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/>
              <a:endParaRPr lang="pt-BR" sz="1000" b="1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FC7889BC-4200-4227-BC0F-B5E6DD9BA710}"/>
              </a:ext>
            </a:extLst>
          </p:cNvPr>
          <p:cNvGrpSpPr/>
          <p:nvPr/>
        </p:nvGrpSpPr>
        <p:grpSpPr>
          <a:xfrm>
            <a:off x="7204133" y="2612618"/>
            <a:ext cx="141050" cy="467087"/>
            <a:chOff x="431008" y="2619012"/>
            <a:chExt cx="141050" cy="467087"/>
          </a:xfrm>
          <a:solidFill>
            <a:srgbClr val="B8D6E9"/>
          </a:solidFill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704A614A-8817-4E3C-87E0-527DAEBE4F0E}"/>
                </a:ext>
              </a:extLst>
            </p:cNvPr>
            <p:cNvSpPr/>
            <p:nvPr/>
          </p:nvSpPr>
          <p:spPr>
            <a:xfrm rot="16200000">
              <a:off x="267990" y="2782031"/>
              <a:ext cx="467087" cy="1410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/>
              <a:r>
                <a:rPr lang="pt-BR" sz="1000" b="1" dirty="0">
                  <a:solidFill>
                    <a:srgbClr val="403D3B"/>
                  </a:solidFill>
                  <a:latin typeface="Itau Display" panose="020B0503020204020204" pitchFamily="34" charset="0"/>
                  <a:cs typeface="Itau Display" panose="020B0503020204020204" pitchFamily="34" charset="0"/>
                </a:rPr>
                <a:t>2020</a:t>
              </a: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DB00D422-0D4B-4822-9A12-525E7BFD6317}"/>
                </a:ext>
              </a:extLst>
            </p:cNvPr>
            <p:cNvSpPr/>
            <p:nvPr/>
          </p:nvSpPr>
          <p:spPr>
            <a:xfrm rot="16200000">
              <a:off x="474533" y="2984149"/>
              <a:ext cx="54000" cy="141049"/>
            </a:xfrm>
            <a:prstGeom prst="rect">
              <a:avLst/>
            </a:prstGeom>
            <a:solidFill>
              <a:srgbClr val="117A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" rtlCol="0" anchor="ctr"/>
            <a:lstStyle/>
            <a:p>
              <a:pPr algn="r"/>
              <a:endParaRPr lang="pt-BR" sz="1000" b="1" dirty="0">
                <a:solidFill>
                  <a:srgbClr val="403D3B"/>
                </a:solidFill>
                <a:latin typeface="Itau Display" panose="020B0503020204020204" pitchFamily="34" charset="0"/>
                <a:cs typeface="Itau Display" panose="020B0503020204020204" pitchFamily="34" charset="0"/>
              </a:endParaRPr>
            </a:p>
          </p:txBody>
        </p:sp>
      </p:grp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00421972-E33B-469A-9E6A-DC89F4EEA991}"/>
              </a:ext>
            </a:extLst>
          </p:cNvPr>
          <p:cNvCxnSpPr/>
          <p:nvPr/>
        </p:nvCxnSpPr>
        <p:spPr>
          <a:xfrm>
            <a:off x="752475" y="1838325"/>
            <a:ext cx="0" cy="1214136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C6BA40C-9D6B-4E92-9560-C208A83433E6}"/>
              </a:ext>
            </a:extLst>
          </p:cNvPr>
          <p:cNvSpPr txBox="1"/>
          <p:nvPr/>
        </p:nvSpPr>
        <p:spPr>
          <a:xfrm>
            <a:off x="801652" y="1804984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11C2DC36-99AA-4EE9-8E21-E8529DFE09A3}"/>
              </a:ext>
            </a:extLst>
          </p:cNvPr>
          <p:cNvCxnSpPr>
            <a:cxnSpLocks/>
          </p:cNvCxnSpPr>
          <p:nvPr/>
        </p:nvCxnSpPr>
        <p:spPr>
          <a:xfrm>
            <a:off x="1435176" y="2509884"/>
            <a:ext cx="0" cy="542577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203C888-D4AB-4E0E-91B6-F982DFA05772}"/>
              </a:ext>
            </a:extLst>
          </p:cNvPr>
          <p:cNvSpPr txBox="1"/>
          <p:nvPr/>
        </p:nvSpPr>
        <p:spPr>
          <a:xfrm>
            <a:off x="1484353" y="2476543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42CEEC84-9886-4C75-A2A6-DDB247173077}"/>
              </a:ext>
            </a:extLst>
          </p:cNvPr>
          <p:cNvCxnSpPr>
            <a:cxnSpLocks/>
          </p:cNvCxnSpPr>
          <p:nvPr/>
        </p:nvCxnSpPr>
        <p:spPr>
          <a:xfrm>
            <a:off x="4319588" y="1864504"/>
            <a:ext cx="0" cy="1187957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40FAA52-64A9-4917-B779-3A57BBE371BC}"/>
              </a:ext>
            </a:extLst>
          </p:cNvPr>
          <p:cNvSpPr txBox="1"/>
          <p:nvPr/>
        </p:nvSpPr>
        <p:spPr>
          <a:xfrm>
            <a:off x="4368765" y="1831163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9CD407D4-5FBB-497A-9A73-3CED2275F9C3}"/>
              </a:ext>
            </a:extLst>
          </p:cNvPr>
          <p:cNvCxnSpPr>
            <a:cxnSpLocks/>
          </p:cNvCxnSpPr>
          <p:nvPr/>
        </p:nvCxnSpPr>
        <p:spPr>
          <a:xfrm>
            <a:off x="4999622" y="2509884"/>
            <a:ext cx="0" cy="542577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4E8FEFD-0EC7-4B3E-8178-162DF8BA7CA2}"/>
              </a:ext>
            </a:extLst>
          </p:cNvPr>
          <p:cNvSpPr txBox="1"/>
          <p:nvPr/>
        </p:nvSpPr>
        <p:spPr>
          <a:xfrm>
            <a:off x="5048799" y="2476543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CB707AAA-340A-4B42-9FC5-C2173ABCBA90}"/>
              </a:ext>
            </a:extLst>
          </p:cNvPr>
          <p:cNvCxnSpPr>
            <a:cxnSpLocks/>
          </p:cNvCxnSpPr>
          <p:nvPr/>
        </p:nvCxnSpPr>
        <p:spPr>
          <a:xfrm>
            <a:off x="7715249" y="1847942"/>
            <a:ext cx="0" cy="1187957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261DBC6-8449-41E1-9FA1-8AA59BD7D691}"/>
              </a:ext>
            </a:extLst>
          </p:cNvPr>
          <p:cNvSpPr txBox="1"/>
          <p:nvPr/>
        </p:nvSpPr>
        <p:spPr>
          <a:xfrm>
            <a:off x="7764426" y="1814601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507009D4-FCFB-432D-BC27-8B17DD99A63D}"/>
              </a:ext>
            </a:extLst>
          </p:cNvPr>
          <p:cNvCxnSpPr>
            <a:cxnSpLocks/>
          </p:cNvCxnSpPr>
          <p:nvPr/>
        </p:nvCxnSpPr>
        <p:spPr>
          <a:xfrm>
            <a:off x="5886480" y="3073451"/>
            <a:ext cx="0" cy="1415644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D4710D1E-92A0-4E31-A0AD-77E13BF77A53}"/>
              </a:ext>
            </a:extLst>
          </p:cNvPr>
          <p:cNvSpPr txBox="1"/>
          <p:nvPr/>
        </p:nvSpPr>
        <p:spPr>
          <a:xfrm>
            <a:off x="5935657" y="4087886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68B2E3ED-7F0E-4600-8887-DD6D91EB45A0}"/>
              </a:ext>
            </a:extLst>
          </p:cNvPr>
          <p:cNvCxnSpPr>
            <a:cxnSpLocks/>
          </p:cNvCxnSpPr>
          <p:nvPr/>
        </p:nvCxnSpPr>
        <p:spPr>
          <a:xfrm>
            <a:off x="2486156" y="3052461"/>
            <a:ext cx="0" cy="1518050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98AF1B4-886E-4E80-A466-0C9853974500}"/>
              </a:ext>
            </a:extLst>
          </p:cNvPr>
          <p:cNvSpPr txBox="1"/>
          <p:nvPr/>
        </p:nvSpPr>
        <p:spPr>
          <a:xfrm>
            <a:off x="2535333" y="4169302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7C47E7AD-DF2C-425D-B44B-6382AB6656CC}"/>
              </a:ext>
            </a:extLst>
          </p:cNvPr>
          <p:cNvCxnSpPr>
            <a:cxnSpLocks/>
          </p:cNvCxnSpPr>
          <p:nvPr/>
        </p:nvCxnSpPr>
        <p:spPr>
          <a:xfrm>
            <a:off x="3595397" y="3073451"/>
            <a:ext cx="0" cy="1059205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D928C87-0CE7-4FBB-A148-38B429194CD1}"/>
              </a:ext>
            </a:extLst>
          </p:cNvPr>
          <p:cNvSpPr txBox="1"/>
          <p:nvPr/>
        </p:nvSpPr>
        <p:spPr>
          <a:xfrm>
            <a:off x="3644574" y="3731447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EDFCE8C8-E08C-43B4-8AC2-B4B3D03C64EE}"/>
              </a:ext>
            </a:extLst>
          </p:cNvPr>
          <p:cNvCxnSpPr>
            <a:cxnSpLocks/>
          </p:cNvCxnSpPr>
          <p:nvPr/>
        </p:nvCxnSpPr>
        <p:spPr>
          <a:xfrm>
            <a:off x="6983641" y="3035899"/>
            <a:ext cx="0" cy="1109138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598A44F-0476-489D-A4A0-2EACAAE49220}"/>
              </a:ext>
            </a:extLst>
          </p:cNvPr>
          <p:cNvSpPr txBox="1"/>
          <p:nvPr/>
        </p:nvSpPr>
        <p:spPr>
          <a:xfrm>
            <a:off x="7032818" y="3743828"/>
            <a:ext cx="969654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  <a:t/>
            </a:r>
            <a:br>
              <a:rPr lang="pt-BR" sz="900" dirty="0">
                <a:solidFill>
                  <a:srgbClr val="403D3B"/>
                </a:solidFill>
                <a:latin typeface="Itau Text XBold" panose="020B0803020204020203" pitchFamily="34" charset="0"/>
                <a:cs typeface="Itau Text XBold" panose="020B0803020204020203" pitchFamily="34" charset="0"/>
              </a:rPr>
            </a:b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Lorem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ipsum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dolor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sit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amet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 </a:t>
            </a:r>
            <a:r>
              <a:rPr lang="pt-BR" sz="900" dirty="0" err="1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consect</a:t>
            </a:r>
            <a:r>
              <a:rPr lang="pt-BR" sz="900" dirty="0">
                <a:solidFill>
                  <a:srgbClr val="403D3B"/>
                </a:solidFill>
                <a:latin typeface="Itau Display Light" panose="020B0403020204020204" pitchFamily="34" charset="0"/>
                <a:cs typeface="Itau Display Light" panose="020B04030202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346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5;p26">
            <a:extLst>
              <a:ext uri="{FF2B5EF4-FFF2-40B4-BE49-F238E27FC236}">
                <a16:creationId xmlns:a16="http://schemas.microsoft.com/office/drawing/2014/main" id="{8AC0FF5D-CEA9-4D72-9657-B1579351CB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61;p28">
            <a:extLst>
              <a:ext uri="{FF2B5EF4-FFF2-40B4-BE49-F238E27FC236}">
                <a16:creationId xmlns:a16="http://schemas.microsoft.com/office/drawing/2014/main" id="{2A1D40E2-03A4-432D-B2BE-FB58D2931EB0}"/>
              </a:ext>
            </a:extLst>
          </p:cNvPr>
          <p:cNvSpPr/>
          <p:nvPr/>
        </p:nvSpPr>
        <p:spPr>
          <a:xfrm>
            <a:off x="138825" y="740450"/>
            <a:ext cx="8118900" cy="42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55;p27">
            <a:extLst>
              <a:ext uri="{FF2B5EF4-FFF2-40B4-BE49-F238E27FC236}">
                <a16:creationId xmlns:a16="http://schemas.microsoft.com/office/drawing/2014/main" id="{5FDB523E-6DE7-4AAE-AC05-F5EB6A85D433}"/>
              </a:ext>
            </a:extLst>
          </p:cNvPr>
          <p:cNvSpPr txBox="1"/>
          <p:nvPr/>
        </p:nvSpPr>
        <p:spPr>
          <a:xfrm>
            <a:off x="573117" y="3098699"/>
            <a:ext cx="2521776" cy="165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coetur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:</a:t>
            </a:r>
          </a:p>
          <a:p>
            <a:pPr marL="108000" lvl="0">
              <a:spcAft>
                <a:spcPts val="800"/>
              </a:spcAft>
            </a:pP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/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Morbi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leo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urna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molestie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;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Ultrices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sagittis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orci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scelerisque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;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Commodo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ullamcorper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lacus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;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 Leo 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diam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sollicitudin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;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Nullam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eget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felis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eget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nunc.</a:t>
            </a:r>
            <a:endParaRPr sz="10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851F7F5-7DEB-44F9-8D0D-A61755717705}"/>
              </a:ext>
            </a:extLst>
          </p:cNvPr>
          <p:cNvCxnSpPr>
            <a:cxnSpLocks/>
          </p:cNvCxnSpPr>
          <p:nvPr/>
        </p:nvCxnSpPr>
        <p:spPr>
          <a:xfrm>
            <a:off x="461901" y="3137063"/>
            <a:ext cx="0" cy="1404000"/>
          </a:xfrm>
          <a:prstGeom prst="line">
            <a:avLst/>
          </a:prstGeom>
          <a:ln w="12700">
            <a:solidFill>
              <a:srgbClr val="117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75FB0BFF-B52E-4B2D-8B40-512F867EA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050" y="1314660"/>
            <a:ext cx="4331881" cy="3295706"/>
          </a:xfrm>
          <a:prstGeom prst="rect">
            <a:avLst/>
          </a:prstGeom>
        </p:spPr>
      </p:pic>
      <p:sp>
        <p:nvSpPr>
          <p:cNvPr id="12" name="Google Shape;93;p18">
            <a:extLst>
              <a:ext uri="{FF2B5EF4-FFF2-40B4-BE49-F238E27FC236}">
                <a16:creationId xmlns:a16="http://schemas.microsoft.com/office/drawing/2014/main" id="{8299F2D8-9E3E-474A-89BE-3002E9B967CF}"/>
              </a:ext>
            </a:extLst>
          </p:cNvPr>
          <p:cNvSpPr txBox="1"/>
          <p:nvPr/>
        </p:nvSpPr>
        <p:spPr>
          <a:xfrm>
            <a:off x="410746" y="1265899"/>
            <a:ext cx="3131755" cy="143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Caso haja subtítulo, coloque aqui</a:t>
            </a:r>
            <a:endParaRPr sz="2200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756025" y="2944810"/>
            <a:ext cx="184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Use a foto que preferir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0407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991F77DF-4EB0-40C4-93BD-8EF6F5FC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70" y="1536663"/>
            <a:ext cx="2575440" cy="2976807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E6B22D6C-8B53-46A6-A900-885F99A32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280" y="1536662"/>
            <a:ext cx="2575439" cy="2976807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70E65655-94A5-42CF-BCEB-DA928C8C2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290" y="1536661"/>
            <a:ext cx="2575439" cy="2976807"/>
          </a:xfrm>
          <a:prstGeom prst="rect">
            <a:avLst/>
          </a:prstGeom>
        </p:spPr>
      </p:pic>
      <p:sp>
        <p:nvSpPr>
          <p:cNvPr id="60" name="Google Shape;93;p18">
            <a:extLst>
              <a:ext uri="{FF2B5EF4-FFF2-40B4-BE49-F238E27FC236}">
                <a16:creationId xmlns:a16="http://schemas.microsoft.com/office/drawing/2014/main" id="{D379BFDF-ED75-4450-B635-4D8D63DE1E38}"/>
              </a:ext>
            </a:extLst>
          </p:cNvPr>
          <p:cNvSpPr txBox="1"/>
          <p:nvPr/>
        </p:nvSpPr>
        <p:spPr>
          <a:xfrm>
            <a:off x="6061267" y="4561580"/>
            <a:ext cx="2171027" cy="51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Text Light" panose="020B0403020204020203" pitchFamily="34" charset="0"/>
                <a:ea typeface="Open Sans"/>
                <a:cs typeface="Itau Text Light" panose="020B0403020204020203" pitchFamily="34" charset="0"/>
                <a:sym typeface="Open Sans"/>
              </a:rPr>
              <a:t>Fonte dos dados, link e ano.</a:t>
            </a:r>
            <a:endParaRPr sz="1100" dirty="0">
              <a:solidFill>
                <a:srgbClr val="BAB9B8"/>
              </a:solidFill>
              <a:latin typeface="Itau Text Light" panose="020B0403020204020203" pitchFamily="34" charset="0"/>
              <a:ea typeface="Open Sans"/>
              <a:cs typeface="Itau Text Light" panose="020B0403020204020203" pitchFamily="34" charset="0"/>
              <a:sym typeface="Open Sans"/>
            </a:endParaRPr>
          </a:p>
        </p:txBody>
      </p:sp>
      <p:sp>
        <p:nvSpPr>
          <p:cNvPr id="61" name="Google Shape;93;p18">
            <a:extLst>
              <a:ext uri="{FF2B5EF4-FFF2-40B4-BE49-F238E27FC236}">
                <a16:creationId xmlns:a16="http://schemas.microsoft.com/office/drawing/2014/main" id="{EFD07F1B-AAF8-4804-8F54-07479BBED0D1}"/>
              </a:ext>
            </a:extLst>
          </p:cNvPr>
          <p:cNvSpPr txBox="1"/>
          <p:nvPr/>
        </p:nvSpPr>
        <p:spPr>
          <a:xfrm>
            <a:off x="500265" y="4561579"/>
            <a:ext cx="2171027" cy="51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Text Light" panose="020B0403020204020203" pitchFamily="34" charset="0"/>
                <a:ea typeface="Open Sans"/>
                <a:cs typeface="Itau Text Light" panose="020B0403020204020203" pitchFamily="34" charset="0"/>
                <a:sym typeface="Open Sans"/>
              </a:rPr>
              <a:t>Fonte dos dados, link e ano.</a:t>
            </a:r>
            <a:endParaRPr sz="1100" dirty="0">
              <a:solidFill>
                <a:srgbClr val="BAB9B8"/>
              </a:solidFill>
              <a:latin typeface="Itau Text Light" panose="020B0403020204020203" pitchFamily="34" charset="0"/>
              <a:ea typeface="Open Sans"/>
              <a:cs typeface="Itau Text Light" panose="020B0403020204020203" pitchFamily="34" charset="0"/>
              <a:sym typeface="Open Sans"/>
            </a:endParaRPr>
          </a:p>
        </p:txBody>
      </p:sp>
      <p:sp>
        <p:nvSpPr>
          <p:cNvPr id="63" name="Google Shape;93;p18">
            <a:extLst>
              <a:ext uri="{FF2B5EF4-FFF2-40B4-BE49-F238E27FC236}">
                <a16:creationId xmlns:a16="http://schemas.microsoft.com/office/drawing/2014/main" id="{88AC51F1-3012-4F56-89C9-658BB592128E}"/>
              </a:ext>
            </a:extLst>
          </p:cNvPr>
          <p:cNvSpPr txBox="1"/>
          <p:nvPr/>
        </p:nvSpPr>
        <p:spPr>
          <a:xfrm>
            <a:off x="3280766" y="4561579"/>
            <a:ext cx="2171027" cy="51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Text Light" panose="020B0403020204020203" pitchFamily="34" charset="0"/>
                <a:ea typeface="Open Sans"/>
                <a:cs typeface="Itau Text Light" panose="020B0403020204020203" pitchFamily="34" charset="0"/>
                <a:sym typeface="Open Sans"/>
              </a:rPr>
              <a:t>Fonte dos dados, link e ano.</a:t>
            </a:r>
            <a:endParaRPr sz="1100" dirty="0">
              <a:solidFill>
                <a:srgbClr val="BAB9B8"/>
              </a:solidFill>
              <a:latin typeface="Itau Text Light" panose="020B0403020204020203" pitchFamily="34" charset="0"/>
              <a:ea typeface="Open Sans"/>
              <a:cs typeface="Itau Text Light" panose="020B0403020204020203" pitchFamily="34" charset="0"/>
              <a:sym typeface="Open Sans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727658" y="2932577"/>
            <a:ext cx="184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Use a foto que preferir</a:t>
            </a:r>
            <a:endParaRPr lang="pt-BR" dirty="0"/>
          </a:p>
        </p:txBody>
      </p:sp>
      <p:sp>
        <p:nvSpPr>
          <p:cNvPr id="65" name="Retângulo 64"/>
          <p:cNvSpPr/>
          <p:nvPr/>
        </p:nvSpPr>
        <p:spPr>
          <a:xfrm>
            <a:off x="3611225" y="2871175"/>
            <a:ext cx="184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Use a foto que preferir</a:t>
            </a:r>
            <a:endParaRPr lang="pt-BR" dirty="0"/>
          </a:p>
        </p:txBody>
      </p:sp>
      <p:sp>
        <p:nvSpPr>
          <p:cNvPr id="66" name="Retângulo 65"/>
          <p:cNvSpPr/>
          <p:nvPr/>
        </p:nvSpPr>
        <p:spPr>
          <a:xfrm>
            <a:off x="6435725" y="2871174"/>
            <a:ext cx="184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Use a foto que preferir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0110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1" name="Google Shape;155;p27">
            <a:extLst>
              <a:ext uri="{FF2B5EF4-FFF2-40B4-BE49-F238E27FC236}">
                <a16:creationId xmlns:a16="http://schemas.microsoft.com/office/drawing/2014/main" id="{5C5EDFD1-F662-42F4-B28B-6D5E1F953229}"/>
              </a:ext>
            </a:extLst>
          </p:cNvPr>
          <p:cNvSpPr txBox="1"/>
          <p:nvPr/>
        </p:nvSpPr>
        <p:spPr>
          <a:xfrm>
            <a:off x="707398" y="2796368"/>
            <a:ext cx="1658532" cy="48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500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</a:t>
            </a:r>
            <a:r>
              <a:rPr lang="pt-BR" sz="1500" b="1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500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500" b="1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/>
            </a:r>
            <a:br>
              <a:rPr lang="pt-BR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|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Duis</a:t>
            </a: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aute</a:t>
            </a: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irure</a:t>
            </a:r>
            <a:endParaRPr sz="1300" dirty="0">
              <a:solidFill>
                <a:srgbClr val="B4B4B4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2" name="Google Shape;155;p27">
            <a:extLst>
              <a:ext uri="{FF2B5EF4-FFF2-40B4-BE49-F238E27FC236}">
                <a16:creationId xmlns:a16="http://schemas.microsoft.com/office/drawing/2014/main" id="{89D29F53-E0E2-455A-BC60-D3987AAF0A8C}"/>
              </a:ext>
            </a:extLst>
          </p:cNvPr>
          <p:cNvSpPr txBox="1"/>
          <p:nvPr/>
        </p:nvSpPr>
        <p:spPr>
          <a:xfrm>
            <a:off x="707399" y="3367682"/>
            <a:ext cx="1020156" cy="2301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10h – 11h</a:t>
            </a:r>
            <a:endParaRPr sz="11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3" name="Google Shape;155;p27">
            <a:extLst>
              <a:ext uri="{FF2B5EF4-FFF2-40B4-BE49-F238E27FC236}">
                <a16:creationId xmlns:a16="http://schemas.microsoft.com/office/drawing/2014/main" id="{9F330191-2F00-485C-8BE1-D71138C32D86}"/>
              </a:ext>
            </a:extLst>
          </p:cNvPr>
          <p:cNvSpPr txBox="1"/>
          <p:nvPr/>
        </p:nvSpPr>
        <p:spPr>
          <a:xfrm>
            <a:off x="3616654" y="3367682"/>
            <a:ext cx="1020156" cy="2301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10h – 11h</a:t>
            </a:r>
            <a:endParaRPr sz="11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4" name="Google Shape;93;p18">
            <a:extLst>
              <a:ext uri="{FF2B5EF4-FFF2-40B4-BE49-F238E27FC236}">
                <a16:creationId xmlns:a16="http://schemas.microsoft.com/office/drawing/2014/main" id="{4521E027-A3B4-44B9-A082-92EAE9A2A020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5" name="Google Shape;155;p27">
            <a:extLst>
              <a:ext uri="{FF2B5EF4-FFF2-40B4-BE49-F238E27FC236}">
                <a16:creationId xmlns:a16="http://schemas.microsoft.com/office/drawing/2014/main" id="{A884026F-5AD7-4CB0-8D86-21BF7EDB0F9C}"/>
              </a:ext>
            </a:extLst>
          </p:cNvPr>
          <p:cNvSpPr txBox="1"/>
          <p:nvPr/>
        </p:nvSpPr>
        <p:spPr>
          <a:xfrm>
            <a:off x="694610" y="2112300"/>
            <a:ext cx="2157295" cy="41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</a:p>
        </p:txBody>
      </p:sp>
      <p:sp>
        <p:nvSpPr>
          <p:cNvPr id="16" name="Google Shape;155;p27">
            <a:extLst>
              <a:ext uri="{FF2B5EF4-FFF2-40B4-BE49-F238E27FC236}">
                <a16:creationId xmlns:a16="http://schemas.microsoft.com/office/drawing/2014/main" id="{A5FB4160-29EB-48BD-9C97-7A7BBD7B7CE6}"/>
              </a:ext>
            </a:extLst>
          </p:cNvPr>
          <p:cNvSpPr txBox="1"/>
          <p:nvPr/>
        </p:nvSpPr>
        <p:spPr>
          <a:xfrm>
            <a:off x="3616654" y="2796368"/>
            <a:ext cx="1658532" cy="48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500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</a:t>
            </a:r>
            <a:r>
              <a:rPr lang="pt-BR" sz="1500" b="1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500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500" b="1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/>
            </a:r>
            <a:br>
              <a:rPr lang="pt-BR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|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Duis</a:t>
            </a: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aute</a:t>
            </a: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irure</a:t>
            </a:r>
            <a:endParaRPr sz="1300" dirty="0">
              <a:solidFill>
                <a:srgbClr val="B4B4B4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8" name="Google Shape;155;p27">
            <a:extLst>
              <a:ext uri="{FF2B5EF4-FFF2-40B4-BE49-F238E27FC236}">
                <a16:creationId xmlns:a16="http://schemas.microsoft.com/office/drawing/2014/main" id="{5CF2C1F2-4490-44B8-9BFA-130E5916E027}"/>
              </a:ext>
            </a:extLst>
          </p:cNvPr>
          <p:cNvSpPr txBox="1"/>
          <p:nvPr/>
        </p:nvSpPr>
        <p:spPr>
          <a:xfrm>
            <a:off x="707398" y="3888746"/>
            <a:ext cx="1658532" cy="48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500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</a:t>
            </a:r>
            <a:r>
              <a:rPr lang="pt-BR" sz="1500" b="1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500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500" b="1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/>
            </a:r>
            <a:br>
              <a:rPr lang="pt-BR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|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Duis</a:t>
            </a: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aute</a:t>
            </a: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irure</a:t>
            </a:r>
            <a:endParaRPr sz="1300" dirty="0">
              <a:solidFill>
                <a:srgbClr val="B4B4B4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9" name="Google Shape;155;p27">
            <a:extLst>
              <a:ext uri="{FF2B5EF4-FFF2-40B4-BE49-F238E27FC236}">
                <a16:creationId xmlns:a16="http://schemas.microsoft.com/office/drawing/2014/main" id="{64E0F3A4-B9EE-426A-A3A5-9BA3CC84A9A3}"/>
              </a:ext>
            </a:extLst>
          </p:cNvPr>
          <p:cNvSpPr txBox="1"/>
          <p:nvPr/>
        </p:nvSpPr>
        <p:spPr>
          <a:xfrm>
            <a:off x="707399" y="4460060"/>
            <a:ext cx="1020156" cy="2301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10h – 11h</a:t>
            </a:r>
            <a:endParaRPr sz="11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0" name="Google Shape;155;p27">
            <a:extLst>
              <a:ext uri="{FF2B5EF4-FFF2-40B4-BE49-F238E27FC236}">
                <a16:creationId xmlns:a16="http://schemas.microsoft.com/office/drawing/2014/main" id="{F0B7C74C-2E93-422A-B3AE-5934FF6BD07B}"/>
              </a:ext>
            </a:extLst>
          </p:cNvPr>
          <p:cNvSpPr txBox="1"/>
          <p:nvPr/>
        </p:nvSpPr>
        <p:spPr>
          <a:xfrm>
            <a:off x="3616654" y="4460060"/>
            <a:ext cx="1020156" cy="2301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10h – 11h</a:t>
            </a:r>
            <a:endParaRPr sz="11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2" name="Google Shape;155;p27">
            <a:extLst>
              <a:ext uri="{FF2B5EF4-FFF2-40B4-BE49-F238E27FC236}">
                <a16:creationId xmlns:a16="http://schemas.microsoft.com/office/drawing/2014/main" id="{96091DC2-8ED5-4BE6-8EF3-107494C578EB}"/>
              </a:ext>
            </a:extLst>
          </p:cNvPr>
          <p:cNvSpPr txBox="1"/>
          <p:nvPr/>
        </p:nvSpPr>
        <p:spPr>
          <a:xfrm>
            <a:off x="3616654" y="3888746"/>
            <a:ext cx="1658532" cy="48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500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</a:t>
            </a:r>
            <a:r>
              <a:rPr lang="pt-BR" sz="1500" b="1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500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500" b="1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/>
            </a:r>
            <a:br>
              <a:rPr lang="pt-BR" b="1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|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Duis</a:t>
            </a: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aute</a:t>
            </a:r>
            <a:r>
              <a:rPr lang="pt-BR" sz="1300" dirty="0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300" dirty="0" err="1">
                <a:solidFill>
                  <a:srgbClr val="B4B4B4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irure</a:t>
            </a:r>
            <a:endParaRPr sz="1300" dirty="0">
              <a:solidFill>
                <a:srgbClr val="B4B4B4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37946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063B7FE-F789-4E98-A315-96F106B1C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oogle Shape;94;p18">
            <a:extLst>
              <a:ext uri="{FF2B5EF4-FFF2-40B4-BE49-F238E27FC236}">
                <a16:creationId xmlns:a16="http://schemas.microsoft.com/office/drawing/2014/main" id="{79BB5A88-E397-4420-95C2-5CA61AC1D1E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296" y="1592868"/>
            <a:ext cx="1043375" cy="5100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3;p18">
            <a:extLst>
              <a:ext uri="{FF2B5EF4-FFF2-40B4-BE49-F238E27FC236}">
                <a16:creationId xmlns:a16="http://schemas.microsoft.com/office/drawing/2014/main" id="{54FA42A0-C618-4724-84C9-D50D44ADBFFE}"/>
              </a:ext>
            </a:extLst>
          </p:cNvPr>
          <p:cNvSpPr txBox="1"/>
          <p:nvPr/>
        </p:nvSpPr>
        <p:spPr>
          <a:xfrm>
            <a:off x="602579" y="2571750"/>
            <a:ext cx="3106176" cy="152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FFFFFF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FFFFFF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Caso haja subtítulo, coloque aqui</a:t>
            </a:r>
            <a:endParaRPr sz="2200" dirty="0">
              <a:solidFill>
                <a:srgbClr val="FFFFFF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69760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3" name="Google Shape;155;p27">
            <a:extLst>
              <a:ext uri="{FF2B5EF4-FFF2-40B4-BE49-F238E27FC236}">
                <a16:creationId xmlns:a16="http://schemas.microsoft.com/office/drawing/2014/main" id="{833EB3F9-B201-4398-A1D3-A2A5B786FB81}"/>
              </a:ext>
            </a:extLst>
          </p:cNvPr>
          <p:cNvSpPr txBox="1"/>
          <p:nvPr/>
        </p:nvSpPr>
        <p:spPr>
          <a:xfrm>
            <a:off x="694610" y="2112300"/>
            <a:ext cx="2624087" cy="183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, </a:t>
            </a:r>
            <a:b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</a:b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incididunre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.</a:t>
            </a:r>
          </a:p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Que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velesse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vellaborrum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volore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/>
            </a:r>
            <a:b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volore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vendipsunt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lissimas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reproreium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et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venihit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inverfe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ruptatur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acipis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doluptis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invel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ipm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seribu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sciet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atem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aut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fuga. 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E9E0A36-BDE3-4C63-812F-23905E916523}"/>
              </a:ext>
            </a:extLst>
          </p:cNvPr>
          <p:cNvSpPr/>
          <p:nvPr/>
        </p:nvSpPr>
        <p:spPr>
          <a:xfrm flipH="1">
            <a:off x="694609" y="4133168"/>
            <a:ext cx="25200" cy="454003"/>
          </a:xfrm>
          <a:prstGeom prst="rect">
            <a:avLst/>
          </a:prstGeom>
          <a:solidFill>
            <a:srgbClr val="328369"/>
          </a:solidFill>
          <a:ln>
            <a:solidFill>
              <a:srgbClr val="117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25" name="Google Shape;93;p18">
            <a:extLst>
              <a:ext uri="{FF2B5EF4-FFF2-40B4-BE49-F238E27FC236}">
                <a16:creationId xmlns:a16="http://schemas.microsoft.com/office/drawing/2014/main" id="{69C41C74-D39F-454B-AF63-B053A8C09095}"/>
              </a:ext>
            </a:extLst>
          </p:cNvPr>
          <p:cNvSpPr txBox="1"/>
          <p:nvPr/>
        </p:nvSpPr>
        <p:spPr>
          <a:xfrm>
            <a:off x="801320" y="4073434"/>
            <a:ext cx="3060900" cy="26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900" dirty="0">
                <a:solidFill>
                  <a:srgbClr val="828282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Frase de destaque.</a:t>
            </a:r>
            <a:endParaRPr sz="1900" dirty="0">
              <a:solidFill>
                <a:srgbClr val="828282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sp>
        <p:nvSpPr>
          <p:cNvPr id="26" name="Google Shape;93;p18">
            <a:extLst>
              <a:ext uri="{FF2B5EF4-FFF2-40B4-BE49-F238E27FC236}">
                <a16:creationId xmlns:a16="http://schemas.microsoft.com/office/drawing/2014/main" id="{961D9E44-35C2-4C06-A730-78E8FB1BC26C}"/>
              </a:ext>
            </a:extLst>
          </p:cNvPr>
          <p:cNvSpPr txBox="1"/>
          <p:nvPr/>
        </p:nvSpPr>
        <p:spPr>
          <a:xfrm>
            <a:off x="822752" y="4443981"/>
            <a:ext cx="2272873" cy="16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Fonte da frase, ano.</a:t>
            </a:r>
            <a:endParaRPr sz="1100" dirty="0">
              <a:solidFill>
                <a:srgbClr val="BAB9B8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9B0E32F-8E24-4178-B873-824319A28DB1}"/>
              </a:ext>
            </a:extLst>
          </p:cNvPr>
          <p:cNvSpPr/>
          <p:nvPr/>
        </p:nvSpPr>
        <p:spPr>
          <a:xfrm>
            <a:off x="4571999" y="2180492"/>
            <a:ext cx="3877390" cy="242709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Google Shape;155;p27">
            <a:extLst>
              <a:ext uri="{FF2B5EF4-FFF2-40B4-BE49-F238E27FC236}">
                <a16:creationId xmlns:a16="http://schemas.microsoft.com/office/drawing/2014/main" id="{C0938126-F132-4B08-BD67-710B4CDCC339}"/>
              </a:ext>
            </a:extLst>
          </p:cNvPr>
          <p:cNvSpPr txBox="1"/>
          <p:nvPr/>
        </p:nvSpPr>
        <p:spPr>
          <a:xfrm>
            <a:off x="4744301" y="2321269"/>
            <a:ext cx="1020156" cy="23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Importante</a:t>
            </a:r>
            <a:endParaRPr sz="1100" b="1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9" name="Google Shape;155;p27">
            <a:extLst>
              <a:ext uri="{FF2B5EF4-FFF2-40B4-BE49-F238E27FC236}">
                <a16:creationId xmlns:a16="http://schemas.microsoft.com/office/drawing/2014/main" id="{1546C1B8-EC52-4C82-9E97-8D300C237CD2}"/>
              </a:ext>
            </a:extLst>
          </p:cNvPr>
          <p:cNvSpPr txBox="1"/>
          <p:nvPr/>
        </p:nvSpPr>
        <p:spPr>
          <a:xfrm>
            <a:off x="4744302" y="2685282"/>
            <a:ext cx="1445483" cy="183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600"/>
              </a:spcAft>
            </a:pP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1</a:t>
            </a:r>
          </a:p>
          <a:p>
            <a:pPr lvl="0">
              <a:spcAft>
                <a:spcPts val="600"/>
              </a:spcAft>
            </a:pP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tur.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Essimagnis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et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doluptae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num ut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quossimi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ullaut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lat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dolum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quam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quibus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sinciate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natem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harum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quamus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et utem. </a:t>
            </a:r>
          </a:p>
          <a:p>
            <a:pPr lvl="0">
              <a:spcAft>
                <a:spcPts val="600"/>
              </a:spcAft>
            </a:pP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Uscimolorero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omnihilit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omnima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quo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vendis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null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enisita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parum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que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viis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quia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as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sapit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  <a:endParaRPr sz="9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30" name="Google Shape;155;p27">
            <a:extLst>
              <a:ext uri="{FF2B5EF4-FFF2-40B4-BE49-F238E27FC236}">
                <a16:creationId xmlns:a16="http://schemas.microsoft.com/office/drawing/2014/main" id="{3E87F1B5-42A6-4B8F-8EFE-8EAD77DC94E5}"/>
              </a:ext>
            </a:extLst>
          </p:cNvPr>
          <p:cNvSpPr txBox="1"/>
          <p:nvPr/>
        </p:nvSpPr>
        <p:spPr>
          <a:xfrm>
            <a:off x="6644947" y="2685282"/>
            <a:ext cx="1445483" cy="183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300"/>
              </a:spcAft>
            </a:pP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2</a:t>
            </a:r>
          </a:p>
          <a:p>
            <a:pPr lvl="0">
              <a:spcAft>
                <a:spcPts val="600"/>
              </a:spcAft>
            </a:pP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Aceri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tota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dollacc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uscimolorero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omnihilit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omnima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quo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vendis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nullenisita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parum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que</a:t>
            </a:r>
            <a:b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vidis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quia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as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sapit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es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modioritia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cusanda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ectiatis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del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mi, net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re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vendit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</a:p>
          <a:p>
            <a:pPr lvl="0">
              <a:spcAft>
                <a:spcPts val="600"/>
              </a:spcAft>
            </a:pP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Quossimi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ullaut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lat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/>
            </a:r>
            <a:b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um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quam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quibus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sinciate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natem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harum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quamus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et.</a:t>
            </a:r>
            <a:endParaRPr sz="9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31" name="Google Shape;93;p18">
            <a:extLst>
              <a:ext uri="{FF2B5EF4-FFF2-40B4-BE49-F238E27FC236}">
                <a16:creationId xmlns:a16="http://schemas.microsoft.com/office/drawing/2014/main" id="{84EDF527-181C-48E8-A0E9-13A63C3E9260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19627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4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694610" y="2112300"/>
            <a:ext cx="2445429" cy="58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/>
            </a:r>
            <a:b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</a:b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labore.</a:t>
            </a:r>
            <a:endParaRPr sz="1100" dirty="0">
              <a:solidFill>
                <a:srgbClr val="393939"/>
              </a:solidFill>
              <a:latin typeface="Itau Text" panose="020B0503020204020203" pitchFamily="34" charset="0"/>
              <a:ea typeface="Open Sans"/>
              <a:cs typeface="Itau Text" panose="020B0503020204020203" pitchFamily="34" charset="0"/>
              <a:sym typeface="Open Sans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FC180C1B-D25F-46D2-AB24-20B12AA65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053084"/>
              </p:ext>
            </p:extLst>
          </p:nvPr>
        </p:nvGraphicFramePr>
        <p:xfrm>
          <a:off x="613862" y="2698439"/>
          <a:ext cx="3141647" cy="215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Google Shape;155;p27">
            <a:extLst>
              <a:ext uri="{FF2B5EF4-FFF2-40B4-BE49-F238E27FC236}">
                <a16:creationId xmlns:a16="http://schemas.microsoft.com/office/drawing/2014/main" id="{309BE9AF-DF1F-487D-A5EC-5A3DAAFFE4E0}"/>
              </a:ext>
            </a:extLst>
          </p:cNvPr>
          <p:cNvSpPr txBox="1"/>
          <p:nvPr/>
        </p:nvSpPr>
        <p:spPr>
          <a:xfrm>
            <a:off x="3917005" y="2112300"/>
            <a:ext cx="2445429" cy="58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ipsum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/>
            </a:r>
            <a:b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</a:b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labore.</a:t>
            </a:r>
            <a:endParaRPr lang="pt-BR" sz="1100" dirty="0">
              <a:solidFill>
                <a:srgbClr val="393939"/>
              </a:solidFill>
              <a:latin typeface="Itau Text" panose="020B0503020204020203" pitchFamily="34" charset="0"/>
              <a:ea typeface="Open Sans"/>
              <a:cs typeface="Itau Text" panose="020B0503020204020203" pitchFamily="34" charset="0"/>
              <a:sym typeface="Open Sans"/>
            </a:endParaRP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70889C90-FABF-4BFF-9492-021F3C1168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014917"/>
              </p:ext>
            </p:extLst>
          </p:nvPr>
        </p:nvGraphicFramePr>
        <p:xfrm>
          <a:off x="3836257" y="2698439"/>
          <a:ext cx="3141647" cy="215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tângulo 18">
            <a:extLst>
              <a:ext uri="{FF2B5EF4-FFF2-40B4-BE49-F238E27FC236}">
                <a16:creationId xmlns:a16="http://schemas.microsoft.com/office/drawing/2014/main" id="{C91353E7-C5D1-4D6C-B138-E8FDE68D9CAC}"/>
              </a:ext>
            </a:extLst>
          </p:cNvPr>
          <p:cNvSpPr/>
          <p:nvPr/>
        </p:nvSpPr>
        <p:spPr>
          <a:xfrm>
            <a:off x="7139400" y="2112300"/>
            <a:ext cx="1390738" cy="248527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Google Shape;155;p27">
            <a:extLst>
              <a:ext uri="{FF2B5EF4-FFF2-40B4-BE49-F238E27FC236}">
                <a16:creationId xmlns:a16="http://schemas.microsoft.com/office/drawing/2014/main" id="{CF32936D-0C7C-43F6-A831-DF8CE8DA4C3C}"/>
              </a:ext>
            </a:extLst>
          </p:cNvPr>
          <p:cNvSpPr txBox="1"/>
          <p:nvPr/>
        </p:nvSpPr>
        <p:spPr>
          <a:xfrm>
            <a:off x="7324691" y="2253077"/>
            <a:ext cx="1020156" cy="23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Importante</a:t>
            </a:r>
            <a:endParaRPr sz="1100" b="1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2" name="Google Shape;155;p27">
            <a:extLst>
              <a:ext uri="{FF2B5EF4-FFF2-40B4-BE49-F238E27FC236}">
                <a16:creationId xmlns:a16="http://schemas.microsoft.com/office/drawing/2014/main" id="{7BEC27FE-DF4E-4D58-8341-D9B01E0C83FB}"/>
              </a:ext>
            </a:extLst>
          </p:cNvPr>
          <p:cNvSpPr txBox="1"/>
          <p:nvPr/>
        </p:nvSpPr>
        <p:spPr>
          <a:xfrm>
            <a:off x="7324691" y="2654877"/>
            <a:ext cx="1020156" cy="183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600"/>
              </a:spcAft>
            </a:pP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1</a:t>
            </a:r>
          </a:p>
          <a:p>
            <a:pPr lvl="0">
              <a:spcAft>
                <a:spcPts val="600"/>
              </a:spcAft>
            </a:pP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b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 </a:t>
            </a:r>
          </a:p>
          <a:p>
            <a:pPr lvl="0">
              <a:spcAft>
                <a:spcPts val="600"/>
              </a:spcAft>
            </a:pP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Essimagnis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et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doluptae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num ut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quossimi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ullaut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lat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dolum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quam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quibus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sinciate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natem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harum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9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quamus</a:t>
            </a:r>
            <a:r>
              <a:rPr lang="pt-BR" sz="9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et utem.</a:t>
            </a:r>
            <a:endParaRPr sz="9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32" name="Google Shape;93;p18">
            <a:extLst>
              <a:ext uri="{FF2B5EF4-FFF2-40B4-BE49-F238E27FC236}">
                <a16:creationId xmlns:a16="http://schemas.microsoft.com/office/drawing/2014/main" id="{F91EE914-76D6-4992-896D-36766F47C024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82314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3" name="Google Shape;93;p18">
            <a:extLst>
              <a:ext uri="{FF2B5EF4-FFF2-40B4-BE49-F238E27FC236}">
                <a16:creationId xmlns:a16="http://schemas.microsoft.com/office/drawing/2014/main" id="{7CF22FDD-2C74-4018-80E5-01D18A37F673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3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694610" y="2112300"/>
            <a:ext cx="2496197" cy="58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C6F9A8D5-DCDD-41B4-96DB-43F8D57BC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578968"/>
              </p:ext>
            </p:extLst>
          </p:nvPr>
        </p:nvGraphicFramePr>
        <p:xfrm>
          <a:off x="696175" y="3148818"/>
          <a:ext cx="7738044" cy="1595833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1356429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4290646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  <a:gridCol w="2090969">
                  <a:extLst>
                    <a:ext uri="{9D8B030D-6E8A-4147-A177-3AD203B41FA5}">
                      <a16:colId xmlns:a16="http://schemas.microsoft.com/office/drawing/2014/main" val="1776587611"/>
                    </a:ext>
                  </a:extLst>
                </a:gridCol>
              </a:tblGrid>
              <a:tr h="427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Coluna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Coluna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Coluna 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  <a:tr h="292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Linha 1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Lorem ipsum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dolor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sit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amet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,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consectetur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adipiscing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elit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sed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Quisque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ac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mattis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erat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71983"/>
                  </a:ext>
                </a:extLst>
              </a:tr>
              <a:tr h="292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Linha 2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Lorem ipsum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dolor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sit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amet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,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consectetur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adipiscing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elit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sed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Quisque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ac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mattis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erat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705989"/>
                  </a:ext>
                </a:extLst>
              </a:tr>
              <a:tr h="292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Linha 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Lorem ipsum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dolor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sit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amet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,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consectetur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adipiscing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elit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sed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Quisque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ac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mattis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erat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88042"/>
                  </a:ext>
                </a:extLst>
              </a:tr>
              <a:tr h="292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Linha 4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Lorem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ipsum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dolor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sit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amet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,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consectetur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adipiscing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elit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sed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Quisque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ac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mattis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erat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207189"/>
                  </a:ext>
                </a:extLst>
              </a:tr>
            </a:tbl>
          </a:graphicData>
        </a:graphic>
      </p:graphicFrame>
      <p:sp>
        <p:nvSpPr>
          <p:cNvPr id="25" name="Google Shape;93;p18">
            <a:extLst>
              <a:ext uri="{FF2B5EF4-FFF2-40B4-BE49-F238E27FC236}">
                <a16:creationId xmlns:a16="http://schemas.microsoft.com/office/drawing/2014/main" id="{0F20FF59-9ACD-4FF0-8117-020961D7653B}"/>
              </a:ext>
            </a:extLst>
          </p:cNvPr>
          <p:cNvSpPr txBox="1"/>
          <p:nvPr/>
        </p:nvSpPr>
        <p:spPr>
          <a:xfrm>
            <a:off x="766514" y="2767597"/>
            <a:ext cx="2171027" cy="32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b="1" dirty="0">
                <a:solidFill>
                  <a:srgbClr val="117ABA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Título da tabela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117ABA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Subtítulo da tabela</a:t>
            </a:r>
            <a:endParaRPr sz="1100" dirty="0">
              <a:solidFill>
                <a:srgbClr val="117ABA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D3A31C5-9DE4-4898-883C-467A6EC2BFB9}"/>
              </a:ext>
            </a:extLst>
          </p:cNvPr>
          <p:cNvSpPr/>
          <p:nvPr/>
        </p:nvSpPr>
        <p:spPr>
          <a:xfrm rot="16200000" flipH="1">
            <a:off x="4552830" y="-1135665"/>
            <a:ext cx="21600" cy="7738043"/>
          </a:xfrm>
          <a:prstGeom prst="rect">
            <a:avLst/>
          </a:prstGeom>
          <a:solidFill>
            <a:srgbClr val="47C8F2"/>
          </a:solidFill>
          <a:ln>
            <a:solidFill>
              <a:srgbClr val="117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</p:spTree>
    <p:extLst>
      <p:ext uri="{BB962C8B-B14F-4D97-AF65-F5344CB8AC3E}">
        <p14:creationId xmlns:p14="http://schemas.microsoft.com/office/powerpoint/2010/main" val="1660840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5;p26">
            <a:extLst>
              <a:ext uri="{FF2B5EF4-FFF2-40B4-BE49-F238E27FC236}">
                <a16:creationId xmlns:a16="http://schemas.microsoft.com/office/drawing/2014/main" id="{8AC0FF5D-CEA9-4D72-9657-B1579351CB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61;p28">
            <a:extLst>
              <a:ext uri="{FF2B5EF4-FFF2-40B4-BE49-F238E27FC236}">
                <a16:creationId xmlns:a16="http://schemas.microsoft.com/office/drawing/2014/main" id="{2A1D40E2-03A4-432D-B2BE-FB58D2931EB0}"/>
              </a:ext>
            </a:extLst>
          </p:cNvPr>
          <p:cNvSpPr/>
          <p:nvPr/>
        </p:nvSpPr>
        <p:spPr>
          <a:xfrm>
            <a:off x="138825" y="740450"/>
            <a:ext cx="8118900" cy="42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tau Display" panose="020B0503020204020204" pitchFamily="34" charset="0"/>
              <a:cs typeface="Itau Display" panose="020B0503020204020204" pitchFamily="34" charset="0"/>
            </a:endParaRPr>
          </a:p>
        </p:txBody>
      </p:sp>
      <p:sp>
        <p:nvSpPr>
          <p:cNvPr id="18" name="Google Shape;155;p27">
            <a:extLst>
              <a:ext uri="{FF2B5EF4-FFF2-40B4-BE49-F238E27FC236}">
                <a16:creationId xmlns:a16="http://schemas.microsoft.com/office/drawing/2014/main" id="{833EB3F9-B201-4398-A1D3-A2A5B786FB81}"/>
              </a:ext>
            </a:extLst>
          </p:cNvPr>
          <p:cNvSpPr txBox="1"/>
          <p:nvPr/>
        </p:nvSpPr>
        <p:spPr>
          <a:xfrm>
            <a:off x="5618302" y="4190487"/>
            <a:ext cx="1899907" cy="534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magna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aliqua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.</a:t>
            </a:r>
            <a:endParaRPr sz="1100" dirty="0">
              <a:solidFill>
                <a:srgbClr val="393939"/>
              </a:solidFill>
              <a:latin typeface="Itau Text" panose="020B0503020204020203" pitchFamily="34" charset="0"/>
              <a:ea typeface="Open Sans"/>
              <a:cs typeface="Itau Text" panose="020B0503020204020203" pitchFamily="34" charset="0"/>
              <a:sym typeface="Open Sans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4487EBF-95B8-48D5-BC99-44457635FF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078565"/>
              </p:ext>
            </p:extLst>
          </p:nvPr>
        </p:nvGraphicFramePr>
        <p:xfrm>
          <a:off x="617876" y="2937759"/>
          <a:ext cx="4567987" cy="191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93;p18">
            <a:extLst>
              <a:ext uri="{FF2B5EF4-FFF2-40B4-BE49-F238E27FC236}">
                <a16:creationId xmlns:a16="http://schemas.microsoft.com/office/drawing/2014/main" id="{87DDBD9E-B86C-4A54-9FB2-DE168D84C43D}"/>
              </a:ext>
            </a:extLst>
          </p:cNvPr>
          <p:cNvSpPr txBox="1"/>
          <p:nvPr/>
        </p:nvSpPr>
        <p:spPr>
          <a:xfrm>
            <a:off x="410746" y="1265899"/>
            <a:ext cx="3131755" cy="143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Caso haja subtítulo, coloque aqui</a:t>
            </a:r>
            <a:endParaRPr sz="2200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0622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5;p26">
            <a:extLst>
              <a:ext uri="{FF2B5EF4-FFF2-40B4-BE49-F238E27FC236}">
                <a16:creationId xmlns:a16="http://schemas.microsoft.com/office/drawing/2014/main" id="{8AC0FF5D-CEA9-4D72-9657-B1579351CB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61;p28">
            <a:extLst>
              <a:ext uri="{FF2B5EF4-FFF2-40B4-BE49-F238E27FC236}">
                <a16:creationId xmlns:a16="http://schemas.microsoft.com/office/drawing/2014/main" id="{2A1D40E2-03A4-432D-B2BE-FB58D2931EB0}"/>
              </a:ext>
            </a:extLst>
          </p:cNvPr>
          <p:cNvSpPr/>
          <p:nvPr/>
        </p:nvSpPr>
        <p:spPr>
          <a:xfrm>
            <a:off x="138825" y="740450"/>
            <a:ext cx="8118900" cy="42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5;p27">
            <a:extLst>
              <a:ext uri="{FF2B5EF4-FFF2-40B4-BE49-F238E27FC236}">
                <a16:creationId xmlns:a16="http://schemas.microsoft.com/office/drawing/2014/main" id="{7A854A65-DF1E-4610-8022-13FBF31FA83B}"/>
              </a:ext>
            </a:extLst>
          </p:cNvPr>
          <p:cNvSpPr txBox="1"/>
          <p:nvPr/>
        </p:nvSpPr>
        <p:spPr>
          <a:xfrm>
            <a:off x="701004" y="2290299"/>
            <a:ext cx="1899907" cy="58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8" name="Google Shape;93;p18">
            <a:extLst>
              <a:ext uri="{FF2B5EF4-FFF2-40B4-BE49-F238E27FC236}">
                <a16:creationId xmlns:a16="http://schemas.microsoft.com/office/drawing/2014/main" id="{5AC8CE8F-5C04-406D-974F-39644AF3A380}"/>
              </a:ext>
            </a:extLst>
          </p:cNvPr>
          <p:cNvSpPr txBox="1"/>
          <p:nvPr/>
        </p:nvSpPr>
        <p:spPr>
          <a:xfrm>
            <a:off x="701004" y="1947459"/>
            <a:ext cx="1207037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0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Ipsum.</a:t>
            </a:r>
            <a:endParaRPr sz="20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9" name="Google Shape;155;p27">
            <a:extLst>
              <a:ext uri="{FF2B5EF4-FFF2-40B4-BE49-F238E27FC236}">
                <a16:creationId xmlns:a16="http://schemas.microsoft.com/office/drawing/2014/main" id="{5A116004-CD6D-4A8D-9838-899B54CF67C7}"/>
              </a:ext>
            </a:extLst>
          </p:cNvPr>
          <p:cNvSpPr txBox="1"/>
          <p:nvPr/>
        </p:nvSpPr>
        <p:spPr>
          <a:xfrm>
            <a:off x="701004" y="3939001"/>
            <a:ext cx="1899907" cy="32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1" name="Google Shape;93;p18">
            <a:extLst>
              <a:ext uri="{FF2B5EF4-FFF2-40B4-BE49-F238E27FC236}">
                <a16:creationId xmlns:a16="http://schemas.microsoft.com/office/drawing/2014/main" id="{C84D9ACE-47A9-42B1-BB97-532818BC250F}"/>
              </a:ext>
            </a:extLst>
          </p:cNvPr>
          <p:cNvSpPr txBox="1"/>
          <p:nvPr/>
        </p:nvSpPr>
        <p:spPr>
          <a:xfrm>
            <a:off x="701004" y="3596161"/>
            <a:ext cx="1207037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0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Lorem.</a:t>
            </a:r>
            <a:endParaRPr sz="20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5774FDEB-AB1E-4B46-8C67-7B1FEDE5D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782537"/>
              </p:ext>
            </p:extLst>
          </p:nvPr>
        </p:nvGraphicFramePr>
        <p:xfrm>
          <a:off x="694969" y="2874960"/>
          <a:ext cx="4580416" cy="588478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2290208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2290208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</a:tblGrid>
              <a:tr h="294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Netus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et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malesuada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fames.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6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Itau Display" panose="020B0503020204020204" pitchFamily="34" charset="0"/>
                          <a:cs typeface="Itau Display" panose="020B0503020204020204" pitchFamily="34" charset="0"/>
                        </a:rPr>
                        <a:t>Netus et ada fames ac turpis.</a:t>
                      </a:r>
                      <a:endParaRPr lang="pt-BR" sz="1000" b="1" dirty="0">
                        <a:solidFill>
                          <a:schemeClr val="bg1"/>
                        </a:solidFill>
                        <a:latin typeface="Itau Display" panose="020B0503020204020204" pitchFamily="34" charset="0"/>
                        <a:cs typeface="Itau Display" panose="020B05030202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  <a:tr h="294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Et malesuada fames ac turpis.</a:t>
                      </a:r>
                      <a:endParaRPr lang="pt-BR" sz="1000" dirty="0">
                        <a:solidFill>
                          <a:srgbClr val="403D3B"/>
                        </a:solidFill>
                        <a:latin typeface="Itau Display Light" panose="020B0403020204020204" pitchFamily="34" charset="0"/>
                        <a:cs typeface="Itau Display Light" panose="020B04030202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6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Et malesuada fames ac turpis.</a:t>
                      </a:r>
                      <a:endParaRPr lang="pt-BR" sz="1000" dirty="0">
                        <a:solidFill>
                          <a:srgbClr val="403D3B"/>
                        </a:solidFill>
                        <a:latin typeface="Itau Display Light" panose="020B0403020204020204" pitchFamily="34" charset="0"/>
                        <a:cs typeface="Itau Display Light" panose="020B04030202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71983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FD13132-4499-4DDA-8CCB-B625ADAEE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7069"/>
              </p:ext>
            </p:extLst>
          </p:nvPr>
        </p:nvGraphicFramePr>
        <p:xfrm>
          <a:off x="694969" y="4364686"/>
          <a:ext cx="4580416" cy="294239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2290208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2290208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</a:tblGrid>
              <a:tr h="294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Netus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et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malesuada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fames.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6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Itau Display" panose="020B0503020204020204" pitchFamily="34" charset="0"/>
                          <a:cs typeface="Itau Display" panose="020B0503020204020204" pitchFamily="34" charset="0"/>
                        </a:rPr>
                        <a:t>Netus et ada fames ac turpis.</a:t>
                      </a:r>
                      <a:endParaRPr lang="pt-BR" sz="1000" b="1" dirty="0">
                        <a:solidFill>
                          <a:schemeClr val="bg1"/>
                        </a:solidFill>
                        <a:latin typeface="Itau Display" panose="020B0503020204020204" pitchFamily="34" charset="0"/>
                        <a:cs typeface="Itau Display" panose="020B05030202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</a:tbl>
          </a:graphicData>
        </a:graphic>
      </p:graphicFrame>
      <p:sp>
        <p:nvSpPr>
          <p:cNvPr id="14" name="Google Shape;93;p18">
            <a:extLst>
              <a:ext uri="{FF2B5EF4-FFF2-40B4-BE49-F238E27FC236}">
                <a16:creationId xmlns:a16="http://schemas.microsoft.com/office/drawing/2014/main" id="{6083AB0A-BE97-44A5-84F4-E20E995A4116}"/>
              </a:ext>
            </a:extLst>
          </p:cNvPr>
          <p:cNvSpPr txBox="1"/>
          <p:nvPr/>
        </p:nvSpPr>
        <p:spPr>
          <a:xfrm>
            <a:off x="410746" y="963194"/>
            <a:ext cx="3104516" cy="76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904664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BE4B3ED-DCC7-474D-96AE-FD327583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257CD4-4AC6-480A-A594-2CDBD840C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3812"/>
            <a:ext cx="9144000" cy="1309688"/>
          </a:xfrm>
          <a:prstGeom prst="rect">
            <a:avLst/>
          </a:prstGeom>
        </p:spPr>
      </p:pic>
      <p:sp>
        <p:nvSpPr>
          <p:cNvPr id="7" name="Google Shape;93;p18">
            <a:extLst>
              <a:ext uri="{FF2B5EF4-FFF2-40B4-BE49-F238E27FC236}">
                <a16:creationId xmlns:a16="http://schemas.microsoft.com/office/drawing/2014/main" id="{64611DAE-7402-4212-A7F8-9AD2628CCE9E}"/>
              </a:ext>
            </a:extLst>
          </p:cNvPr>
          <p:cNvSpPr txBox="1"/>
          <p:nvPr/>
        </p:nvSpPr>
        <p:spPr>
          <a:xfrm>
            <a:off x="436326" y="4125567"/>
            <a:ext cx="30609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Subtítulo</a:t>
            </a:r>
            <a:endParaRPr sz="20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8" name="Google Shape;155;p27">
            <a:extLst>
              <a:ext uri="{FF2B5EF4-FFF2-40B4-BE49-F238E27FC236}">
                <a16:creationId xmlns:a16="http://schemas.microsoft.com/office/drawing/2014/main" id="{3DF854DE-1880-428C-9FA9-4E88501301BC}"/>
              </a:ext>
            </a:extLst>
          </p:cNvPr>
          <p:cNvSpPr txBox="1"/>
          <p:nvPr/>
        </p:nvSpPr>
        <p:spPr>
          <a:xfrm>
            <a:off x="436326" y="4435955"/>
            <a:ext cx="5069257" cy="50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t-BR" dirty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Uma sugestão é que esse slide seja usado para introduzir um tema que vai ser abordado ou que apresente uma conclusão, por exemplo.</a:t>
            </a:r>
            <a:endParaRPr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07175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694610" y="2112300"/>
            <a:ext cx="2424249" cy="183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enim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faucibus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pellentesque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sit. </a:t>
            </a:r>
          </a:p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aenean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pharetra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magna</a:t>
            </a:r>
            <a:b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</a:b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placerat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vestib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ulum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le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ices.</a:t>
            </a:r>
            <a:endParaRPr sz="1100" dirty="0">
              <a:solidFill>
                <a:srgbClr val="393939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40E2F5A-049B-4FE0-83B5-FF9E778573E8}"/>
              </a:ext>
            </a:extLst>
          </p:cNvPr>
          <p:cNvSpPr/>
          <p:nvPr/>
        </p:nvSpPr>
        <p:spPr>
          <a:xfrm rot="16200000" flipH="1">
            <a:off x="6686528" y="148347"/>
            <a:ext cx="21600" cy="4033365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05549D7-7E72-44A7-B319-E6F75B89920D}"/>
              </a:ext>
            </a:extLst>
          </p:cNvPr>
          <p:cNvSpPr/>
          <p:nvPr/>
        </p:nvSpPr>
        <p:spPr>
          <a:xfrm flipH="1">
            <a:off x="694609" y="3479414"/>
            <a:ext cx="14400" cy="540000"/>
          </a:xfrm>
          <a:prstGeom prst="rect">
            <a:avLst/>
          </a:prstGeom>
          <a:solidFill>
            <a:srgbClr val="403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7" name="Google Shape;155;p27">
            <a:extLst>
              <a:ext uri="{FF2B5EF4-FFF2-40B4-BE49-F238E27FC236}">
                <a16:creationId xmlns:a16="http://schemas.microsoft.com/office/drawing/2014/main" id="{A923C2DF-F630-46AA-A140-C200D3870EBE}"/>
              </a:ext>
            </a:extLst>
          </p:cNvPr>
          <p:cNvSpPr txBox="1"/>
          <p:nvPr/>
        </p:nvSpPr>
        <p:spPr>
          <a:xfrm>
            <a:off x="861690" y="3446143"/>
            <a:ext cx="681697" cy="63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Tópico 1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Tópico 2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Tópico 3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Tópico 4</a:t>
            </a:r>
            <a:endParaRPr sz="10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4" name="Google Shape;93;p18">
            <a:extLst>
              <a:ext uri="{FF2B5EF4-FFF2-40B4-BE49-F238E27FC236}">
                <a16:creationId xmlns:a16="http://schemas.microsoft.com/office/drawing/2014/main" id="{08E26CFF-0279-47A0-AD6C-266E40E9470A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5" name="Google Shape;155;p27">
            <a:extLst>
              <a:ext uri="{FF2B5EF4-FFF2-40B4-BE49-F238E27FC236}">
                <a16:creationId xmlns:a16="http://schemas.microsoft.com/office/drawing/2014/main" id="{967C4516-FFC6-4971-977E-8B5FEB746528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8" name="Google Shape;93;p18">
            <a:extLst>
              <a:ext uri="{FF2B5EF4-FFF2-40B4-BE49-F238E27FC236}">
                <a16:creationId xmlns:a16="http://schemas.microsoft.com/office/drawing/2014/main" id="{21AF5CF6-2F2F-4321-B632-EA7F85CEC8DD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9" name="Google Shape;93;p18">
            <a:extLst>
              <a:ext uri="{FF2B5EF4-FFF2-40B4-BE49-F238E27FC236}">
                <a16:creationId xmlns:a16="http://schemas.microsoft.com/office/drawing/2014/main" id="{C3859F5D-F2D5-46B1-95AA-26CA4E275A76}"/>
              </a:ext>
            </a:extLst>
          </p:cNvPr>
          <p:cNvSpPr txBox="1"/>
          <p:nvPr/>
        </p:nvSpPr>
        <p:spPr>
          <a:xfrm>
            <a:off x="4682211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Dados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0" name="Google Shape;93;p18">
            <a:extLst>
              <a:ext uri="{FF2B5EF4-FFF2-40B4-BE49-F238E27FC236}">
                <a16:creationId xmlns:a16="http://schemas.microsoft.com/office/drawing/2014/main" id="{5570DA3D-10D3-4731-9B66-869EF23D5DFC}"/>
              </a:ext>
            </a:extLst>
          </p:cNvPr>
          <p:cNvSpPr txBox="1"/>
          <p:nvPr/>
        </p:nvSpPr>
        <p:spPr>
          <a:xfrm>
            <a:off x="4682211" y="3896564"/>
            <a:ext cx="2171027" cy="51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Fonte dos dados, link e ano.</a:t>
            </a:r>
            <a:endParaRPr sz="1100" dirty="0">
              <a:solidFill>
                <a:srgbClr val="BAB9B8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84D93443-2C9D-4E53-9C14-90B266892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13059"/>
              </p:ext>
            </p:extLst>
          </p:nvPr>
        </p:nvGraphicFramePr>
        <p:xfrm>
          <a:off x="4682211" y="2438889"/>
          <a:ext cx="4033364" cy="1352995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2016682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2016682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</a:tblGrid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1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1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71983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2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2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88042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3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3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207189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4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4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374147"/>
                  </a:ext>
                </a:extLst>
              </a:tr>
            </a:tbl>
          </a:graphicData>
        </a:graphic>
      </p:graphicFrame>
      <p:sp>
        <p:nvSpPr>
          <p:cNvPr id="24" name="Google Shape;93;p18">
            <a:extLst>
              <a:ext uri="{FF2B5EF4-FFF2-40B4-BE49-F238E27FC236}">
                <a16:creationId xmlns:a16="http://schemas.microsoft.com/office/drawing/2014/main" id="{05B0A4A8-0228-4FBE-AB08-8960DAD0D0CF}"/>
              </a:ext>
            </a:extLst>
          </p:cNvPr>
          <p:cNvSpPr txBox="1"/>
          <p:nvPr/>
        </p:nvSpPr>
        <p:spPr>
          <a:xfrm>
            <a:off x="4752549" y="2228169"/>
            <a:ext cx="2171027" cy="15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b="1" dirty="0">
                <a:solidFill>
                  <a:srgbClr val="117ABA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Título da tabela</a:t>
            </a:r>
            <a:endParaRPr sz="1100" dirty="0">
              <a:solidFill>
                <a:srgbClr val="117ABA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7570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93;p18">
            <a:extLst>
              <a:ext uri="{FF2B5EF4-FFF2-40B4-BE49-F238E27FC236}">
                <a16:creationId xmlns:a16="http://schemas.microsoft.com/office/drawing/2014/main" id="{7CF22FDD-2C74-4018-80E5-01D18A37F673}"/>
              </a:ext>
            </a:extLst>
          </p:cNvPr>
          <p:cNvSpPr txBox="1"/>
          <p:nvPr/>
        </p:nvSpPr>
        <p:spPr>
          <a:xfrm>
            <a:off x="709892" y="1846414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B5B5B5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Ipsum.</a:t>
            </a:r>
            <a:endParaRPr sz="2400" dirty="0">
              <a:solidFill>
                <a:srgbClr val="B5B5B5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2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709892" y="2289901"/>
            <a:ext cx="2538466" cy="54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magna.</a:t>
            </a:r>
            <a:endParaRPr sz="1100" dirty="0">
              <a:solidFill>
                <a:srgbClr val="B5B5B5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D7DBAF1-63E0-4683-BE14-409559B3D45C}"/>
              </a:ext>
            </a:extLst>
          </p:cNvPr>
          <p:cNvCxnSpPr>
            <a:cxnSpLocks/>
          </p:cNvCxnSpPr>
          <p:nvPr/>
        </p:nvCxnSpPr>
        <p:spPr>
          <a:xfrm flipH="1">
            <a:off x="709892" y="1816011"/>
            <a:ext cx="3528000" cy="0"/>
          </a:xfrm>
          <a:prstGeom prst="line">
            <a:avLst/>
          </a:prstGeom>
          <a:ln w="12700"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93;p18">
            <a:extLst>
              <a:ext uri="{FF2B5EF4-FFF2-40B4-BE49-F238E27FC236}">
                <a16:creationId xmlns:a16="http://schemas.microsoft.com/office/drawing/2014/main" id="{15716F3F-D153-4DB5-BCB0-2A5DD1947F51}"/>
              </a:ext>
            </a:extLst>
          </p:cNvPr>
          <p:cNvSpPr txBox="1"/>
          <p:nvPr/>
        </p:nvSpPr>
        <p:spPr>
          <a:xfrm>
            <a:off x="709892" y="3591021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Ipsum.</a:t>
            </a:r>
            <a:endParaRPr sz="24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9" name="Google Shape;155;p27">
            <a:extLst>
              <a:ext uri="{FF2B5EF4-FFF2-40B4-BE49-F238E27FC236}">
                <a16:creationId xmlns:a16="http://schemas.microsoft.com/office/drawing/2014/main" id="{CD0FD33E-091C-442B-9240-0CF4F9ABCEB6}"/>
              </a:ext>
            </a:extLst>
          </p:cNvPr>
          <p:cNvSpPr txBox="1"/>
          <p:nvPr/>
        </p:nvSpPr>
        <p:spPr>
          <a:xfrm>
            <a:off x="709892" y="4034508"/>
            <a:ext cx="2538466" cy="54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42FFE42B-D0CE-408F-AD0C-AC796D4DD953}"/>
              </a:ext>
            </a:extLst>
          </p:cNvPr>
          <p:cNvCxnSpPr>
            <a:cxnSpLocks/>
          </p:cNvCxnSpPr>
          <p:nvPr/>
        </p:nvCxnSpPr>
        <p:spPr>
          <a:xfrm flipH="1">
            <a:off x="709892" y="3560618"/>
            <a:ext cx="3528000" cy="0"/>
          </a:xfrm>
          <a:prstGeom prst="line">
            <a:avLst/>
          </a:prstGeom>
          <a:ln w="12700">
            <a:solidFill>
              <a:srgbClr val="403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93;p18">
            <a:extLst>
              <a:ext uri="{FF2B5EF4-FFF2-40B4-BE49-F238E27FC236}">
                <a16:creationId xmlns:a16="http://schemas.microsoft.com/office/drawing/2014/main" id="{B3B28F3F-2285-4D65-8527-EBBA617643A3}"/>
              </a:ext>
            </a:extLst>
          </p:cNvPr>
          <p:cNvSpPr txBox="1"/>
          <p:nvPr/>
        </p:nvSpPr>
        <p:spPr>
          <a:xfrm>
            <a:off x="4872649" y="1848159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B5B5B5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Ipsum.</a:t>
            </a:r>
            <a:endParaRPr sz="2400" dirty="0">
              <a:solidFill>
                <a:srgbClr val="B5B5B5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31" name="Google Shape;155;p27">
            <a:extLst>
              <a:ext uri="{FF2B5EF4-FFF2-40B4-BE49-F238E27FC236}">
                <a16:creationId xmlns:a16="http://schemas.microsoft.com/office/drawing/2014/main" id="{C89F4CBE-0549-403B-A969-791D1EE5E955}"/>
              </a:ext>
            </a:extLst>
          </p:cNvPr>
          <p:cNvSpPr txBox="1"/>
          <p:nvPr/>
        </p:nvSpPr>
        <p:spPr>
          <a:xfrm>
            <a:off x="4872649" y="2291646"/>
            <a:ext cx="2538466" cy="54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magna.</a:t>
            </a:r>
            <a:endParaRPr sz="1100" dirty="0">
              <a:solidFill>
                <a:srgbClr val="B5B5B5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C054671-60BD-41F7-9F3D-39CCE9552800}"/>
              </a:ext>
            </a:extLst>
          </p:cNvPr>
          <p:cNvCxnSpPr>
            <a:cxnSpLocks/>
          </p:cNvCxnSpPr>
          <p:nvPr/>
        </p:nvCxnSpPr>
        <p:spPr>
          <a:xfrm flipH="1">
            <a:off x="4872649" y="1817756"/>
            <a:ext cx="3528000" cy="0"/>
          </a:xfrm>
          <a:prstGeom prst="line">
            <a:avLst/>
          </a:prstGeom>
          <a:ln w="12700"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93;p18">
            <a:extLst>
              <a:ext uri="{FF2B5EF4-FFF2-40B4-BE49-F238E27FC236}">
                <a16:creationId xmlns:a16="http://schemas.microsoft.com/office/drawing/2014/main" id="{7EE7ED70-1E80-478F-91A1-5BADBBAB0357}"/>
              </a:ext>
            </a:extLst>
          </p:cNvPr>
          <p:cNvSpPr txBox="1"/>
          <p:nvPr/>
        </p:nvSpPr>
        <p:spPr>
          <a:xfrm>
            <a:off x="4872649" y="3592766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B5B5B5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Ipsum.</a:t>
            </a:r>
            <a:endParaRPr sz="2400" dirty="0">
              <a:solidFill>
                <a:srgbClr val="B5B5B5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34" name="Google Shape;155;p27">
            <a:extLst>
              <a:ext uri="{FF2B5EF4-FFF2-40B4-BE49-F238E27FC236}">
                <a16:creationId xmlns:a16="http://schemas.microsoft.com/office/drawing/2014/main" id="{83632773-7B37-4A4E-B6BB-C1D55469BFAD}"/>
              </a:ext>
            </a:extLst>
          </p:cNvPr>
          <p:cNvSpPr txBox="1"/>
          <p:nvPr/>
        </p:nvSpPr>
        <p:spPr>
          <a:xfrm>
            <a:off x="4872649" y="4036253"/>
            <a:ext cx="2538466" cy="54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magna.</a:t>
            </a:r>
            <a:endParaRPr sz="1100" dirty="0">
              <a:solidFill>
                <a:srgbClr val="B5B5B5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038EFD2-9631-476E-93E8-382DABF499EF}"/>
              </a:ext>
            </a:extLst>
          </p:cNvPr>
          <p:cNvCxnSpPr>
            <a:cxnSpLocks/>
          </p:cNvCxnSpPr>
          <p:nvPr/>
        </p:nvCxnSpPr>
        <p:spPr>
          <a:xfrm flipH="1">
            <a:off x="4872649" y="3562363"/>
            <a:ext cx="3528000" cy="0"/>
          </a:xfrm>
          <a:prstGeom prst="line">
            <a:avLst/>
          </a:prstGeom>
          <a:ln w="12700"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33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26">
            <a:extLst>
              <a:ext uri="{FF2B5EF4-FFF2-40B4-BE49-F238E27FC236}">
                <a16:creationId xmlns:a16="http://schemas.microsoft.com/office/drawing/2014/main" id="{2E1DFA81-F3C5-4490-9DA3-0476224D6CE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" name="Google Shape;94;p18">
            <a:extLst>
              <a:ext uri="{FF2B5EF4-FFF2-40B4-BE49-F238E27FC236}">
                <a16:creationId xmlns:a16="http://schemas.microsoft.com/office/drawing/2014/main" id="{79BB5A88-E397-4420-95C2-5CA61AC1D1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96" y="1592868"/>
            <a:ext cx="1043375" cy="510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3;p18">
            <a:extLst>
              <a:ext uri="{FF2B5EF4-FFF2-40B4-BE49-F238E27FC236}">
                <a16:creationId xmlns:a16="http://schemas.microsoft.com/office/drawing/2014/main" id="{9E867257-81D7-4A26-8BA3-63F86082DC2F}"/>
              </a:ext>
            </a:extLst>
          </p:cNvPr>
          <p:cNvSpPr txBox="1"/>
          <p:nvPr/>
        </p:nvSpPr>
        <p:spPr>
          <a:xfrm>
            <a:off x="602579" y="2571750"/>
            <a:ext cx="3106176" cy="152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FFFFFF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FFFFFF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Caso haja subtítulo, coloque aqui</a:t>
            </a:r>
            <a:endParaRPr sz="2200" dirty="0">
              <a:solidFill>
                <a:srgbClr val="FFFFFF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5192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5;p26">
            <a:extLst>
              <a:ext uri="{FF2B5EF4-FFF2-40B4-BE49-F238E27FC236}">
                <a16:creationId xmlns:a16="http://schemas.microsoft.com/office/drawing/2014/main" id="{8AC0FF5D-CEA9-4D72-9657-B1579351CB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61;p28">
            <a:extLst>
              <a:ext uri="{FF2B5EF4-FFF2-40B4-BE49-F238E27FC236}">
                <a16:creationId xmlns:a16="http://schemas.microsoft.com/office/drawing/2014/main" id="{2A1D40E2-03A4-432D-B2BE-FB58D2931EB0}"/>
              </a:ext>
            </a:extLst>
          </p:cNvPr>
          <p:cNvSpPr/>
          <p:nvPr/>
        </p:nvSpPr>
        <p:spPr>
          <a:xfrm>
            <a:off x="138825" y="740450"/>
            <a:ext cx="8118900" cy="42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tau Display" panose="020B0503020204020204" pitchFamily="34" charset="0"/>
              <a:cs typeface="Itau Display" panose="020B0503020204020204" pitchFamily="34" charset="0"/>
            </a:endParaRPr>
          </a:p>
        </p:txBody>
      </p:sp>
      <p:sp>
        <p:nvSpPr>
          <p:cNvPr id="18" name="Google Shape;155;p27">
            <a:extLst>
              <a:ext uri="{FF2B5EF4-FFF2-40B4-BE49-F238E27FC236}">
                <a16:creationId xmlns:a16="http://schemas.microsoft.com/office/drawing/2014/main" id="{833EB3F9-B201-4398-A1D3-A2A5B786FB81}"/>
              </a:ext>
            </a:extLst>
          </p:cNvPr>
          <p:cNvSpPr txBox="1"/>
          <p:nvPr/>
        </p:nvSpPr>
        <p:spPr>
          <a:xfrm>
            <a:off x="5618302" y="4190487"/>
            <a:ext cx="1899907" cy="534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 magna </a:t>
            </a:r>
            <a:r>
              <a:rPr lang="pt-BR" sz="1100" dirty="0" err="1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aliqua</a:t>
            </a:r>
            <a:r>
              <a:rPr lang="pt-BR" sz="1100" dirty="0">
                <a:solidFill>
                  <a:srgbClr val="393939"/>
                </a:solidFill>
                <a:latin typeface="Itau Text" panose="020B0503020204020203" pitchFamily="34" charset="0"/>
                <a:ea typeface="Open Sans"/>
                <a:cs typeface="Itau Text" panose="020B0503020204020203" pitchFamily="34" charset="0"/>
                <a:sym typeface="Open Sans"/>
              </a:rPr>
              <a:t>.</a:t>
            </a:r>
            <a:endParaRPr sz="1100" dirty="0">
              <a:solidFill>
                <a:srgbClr val="393939"/>
              </a:solidFill>
              <a:latin typeface="Itau Text" panose="020B0503020204020203" pitchFamily="34" charset="0"/>
              <a:ea typeface="Open Sans"/>
              <a:cs typeface="Itau Text" panose="020B0503020204020203" pitchFamily="34" charset="0"/>
              <a:sym typeface="Open Sans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4487EBF-95B8-48D5-BC99-44457635FF30}"/>
              </a:ext>
            </a:extLst>
          </p:cNvPr>
          <p:cNvGraphicFramePr/>
          <p:nvPr>
            <p:extLst/>
          </p:nvPr>
        </p:nvGraphicFramePr>
        <p:xfrm>
          <a:off x="617876" y="2937759"/>
          <a:ext cx="4567987" cy="191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93;p18">
            <a:extLst>
              <a:ext uri="{FF2B5EF4-FFF2-40B4-BE49-F238E27FC236}">
                <a16:creationId xmlns:a16="http://schemas.microsoft.com/office/drawing/2014/main" id="{87DDBD9E-B86C-4A54-9FB2-DE168D84C43D}"/>
              </a:ext>
            </a:extLst>
          </p:cNvPr>
          <p:cNvSpPr txBox="1"/>
          <p:nvPr/>
        </p:nvSpPr>
        <p:spPr>
          <a:xfrm>
            <a:off x="410746" y="1265899"/>
            <a:ext cx="3131755" cy="143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Caso haja subtítulo, coloque aqui</a:t>
            </a:r>
            <a:endParaRPr sz="2200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9214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5;p26">
            <a:extLst>
              <a:ext uri="{FF2B5EF4-FFF2-40B4-BE49-F238E27FC236}">
                <a16:creationId xmlns:a16="http://schemas.microsoft.com/office/drawing/2014/main" id="{8AC0FF5D-CEA9-4D72-9657-B1579351CB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61;p28">
            <a:extLst>
              <a:ext uri="{FF2B5EF4-FFF2-40B4-BE49-F238E27FC236}">
                <a16:creationId xmlns:a16="http://schemas.microsoft.com/office/drawing/2014/main" id="{2A1D40E2-03A4-432D-B2BE-FB58D2931EB0}"/>
              </a:ext>
            </a:extLst>
          </p:cNvPr>
          <p:cNvSpPr/>
          <p:nvPr/>
        </p:nvSpPr>
        <p:spPr>
          <a:xfrm>
            <a:off x="138825" y="740450"/>
            <a:ext cx="8118900" cy="42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5;p27">
            <a:extLst>
              <a:ext uri="{FF2B5EF4-FFF2-40B4-BE49-F238E27FC236}">
                <a16:creationId xmlns:a16="http://schemas.microsoft.com/office/drawing/2014/main" id="{7A854A65-DF1E-4610-8022-13FBF31FA83B}"/>
              </a:ext>
            </a:extLst>
          </p:cNvPr>
          <p:cNvSpPr txBox="1"/>
          <p:nvPr/>
        </p:nvSpPr>
        <p:spPr>
          <a:xfrm>
            <a:off x="701004" y="2290299"/>
            <a:ext cx="1899907" cy="58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8" name="Google Shape;93;p18">
            <a:extLst>
              <a:ext uri="{FF2B5EF4-FFF2-40B4-BE49-F238E27FC236}">
                <a16:creationId xmlns:a16="http://schemas.microsoft.com/office/drawing/2014/main" id="{5AC8CE8F-5C04-406D-974F-39644AF3A380}"/>
              </a:ext>
            </a:extLst>
          </p:cNvPr>
          <p:cNvSpPr txBox="1"/>
          <p:nvPr/>
        </p:nvSpPr>
        <p:spPr>
          <a:xfrm>
            <a:off x="701004" y="1947459"/>
            <a:ext cx="1207037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0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Ipsum.</a:t>
            </a:r>
            <a:endParaRPr sz="20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9" name="Google Shape;155;p27">
            <a:extLst>
              <a:ext uri="{FF2B5EF4-FFF2-40B4-BE49-F238E27FC236}">
                <a16:creationId xmlns:a16="http://schemas.microsoft.com/office/drawing/2014/main" id="{5A116004-CD6D-4A8D-9838-899B54CF67C7}"/>
              </a:ext>
            </a:extLst>
          </p:cNvPr>
          <p:cNvSpPr txBox="1"/>
          <p:nvPr/>
        </p:nvSpPr>
        <p:spPr>
          <a:xfrm>
            <a:off x="701004" y="3939001"/>
            <a:ext cx="1899907" cy="32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1" name="Google Shape;93;p18">
            <a:extLst>
              <a:ext uri="{FF2B5EF4-FFF2-40B4-BE49-F238E27FC236}">
                <a16:creationId xmlns:a16="http://schemas.microsoft.com/office/drawing/2014/main" id="{C84D9ACE-47A9-42B1-BB97-532818BC250F}"/>
              </a:ext>
            </a:extLst>
          </p:cNvPr>
          <p:cNvSpPr txBox="1"/>
          <p:nvPr/>
        </p:nvSpPr>
        <p:spPr>
          <a:xfrm>
            <a:off x="701004" y="3596161"/>
            <a:ext cx="1207037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0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Lorem.</a:t>
            </a:r>
            <a:endParaRPr sz="20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5774FDEB-AB1E-4B46-8C67-7B1FEDE5D2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4969" y="2874960"/>
          <a:ext cx="4580416" cy="588478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2290208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2290208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</a:tblGrid>
              <a:tr h="294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Netus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et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malesuada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fames.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6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Itau Display" panose="020B0503020204020204" pitchFamily="34" charset="0"/>
                          <a:cs typeface="Itau Display" panose="020B0503020204020204" pitchFamily="34" charset="0"/>
                        </a:rPr>
                        <a:t>Netus et ada fames ac turpis.</a:t>
                      </a:r>
                      <a:endParaRPr lang="pt-BR" sz="1000" b="1" dirty="0">
                        <a:solidFill>
                          <a:schemeClr val="bg1"/>
                        </a:solidFill>
                        <a:latin typeface="Itau Display" panose="020B0503020204020204" pitchFamily="34" charset="0"/>
                        <a:cs typeface="Itau Display" panose="020B05030202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  <a:tr h="294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Et malesuada fames ac turpis.</a:t>
                      </a:r>
                      <a:endParaRPr lang="pt-BR" sz="1000" dirty="0">
                        <a:solidFill>
                          <a:srgbClr val="403D3B"/>
                        </a:solidFill>
                        <a:latin typeface="Itau Display Light" panose="020B0403020204020204" pitchFamily="34" charset="0"/>
                        <a:cs typeface="Itau Display Light" panose="020B04030202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6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Et malesuada fames ac turpis.</a:t>
                      </a:r>
                      <a:endParaRPr lang="pt-BR" sz="1000" dirty="0">
                        <a:solidFill>
                          <a:srgbClr val="403D3B"/>
                        </a:solidFill>
                        <a:latin typeface="Itau Display Light" panose="020B0403020204020204" pitchFamily="34" charset="0"/>
                        <a:cs typeface="Itau Display Light" panose="020B04030202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71983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FD13132-4499-4DDA-8CCB-B625ADAEE3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4969" y="4364686"/>
          <a:ext cx="4580416" cy="294239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2290208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2290208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</a:tblGrid>
              <a:tr h="2942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Netus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et </a:t>
                      </a:r>
                      <a:r>
                        <a:rPr lang="pt-BR" sz="1000" dirty="0" err="1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malesuada</a:t>
                      </a: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 fames.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6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Itau Display" panose="020B0503020204020204" pitchFamily="34" charset="0"/>
                          <a:cs typeface="Itau Display" panose="020B0503020204020204" pitchFamily="34" charset="0"/>
                        </a:rPr>
                        <a:t>Netus et ada fames ac turpis.</a:t>
                      </a:r>
                      <a:endParaRPr lang="pt-BR" sz="1000" b="1" dirty="0">
                        <a:solidFill>
                          <a:schemeClr val="bg1"/>
                        </a:solidFill>
                        <a:latin typeface="Itau Display" panose="020B0503020204020204" pitchFamily="34" charset="0"/>
                        <a:cs typeface="Itau Display" panose="020B05030202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</a:tbl>
          </a:graphicData>
        </a:graphic>
      </p:graphicFrame>
      <p:sp>
        <p:nvSpPr>
          <p:cNvPr id="14" name="Google Shape;93;p18">
            <a:extLst>
              <a:ext uri="{FF2B5EF4-FFF2-40B4-BE49-F238E27FC236}">
                <a16:creationId xmlns:a16="http://schemas.microsoft.com/office/drawing/2014/main" id="{6083AB0A-BE97-44A5-84F4-E20E995A4116}"/>
              </a:ext>
            </a:extLst>
          </p:cNvPr>
          <p:cNvSpPr txBox="1"/>
          <p:nvPr/>
        </p:nvSpPr>
        <p:spPr>
          <a:xfrm>
            <a:off x="410746" y="963194"/>
            <a:ext cx="3104516" cy="76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398238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BE4B3ED-DCC7-474D-96AE-FD327583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257CD4-4AC6-480A-A594-2CDBD840C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3812"/>
            <a:ext cx="9144000" cy="1309688"/>
          </a:xfrm>
          <a:prstGeom prst="rect">
            <a:avLst/>
          </a:prstGeom>
        </p:spPr>
      </p:pic>
      <p:sp>
        <p:nvSpPr>
          <p:cNvPr id="7" name="Google Shape;93;p18">
            <a:extLst>
              <a:ext uri="{FF2B5EF4-FFF2-40B4-BE49-F238E27FC236}">
                <a16:creationId xmlns:a16="http://schemas.microsoft.com/office/drawing/2014/main" id="{64611DAE-7402-4212-A7F8-9AD2628CCE9E}"/>
              </a:ext>
            </a:extLst>
          </p:cNvPr>
          <p:cNvSpPr txBox="1"/>
          <p:nvPr/>
        </p:nvSpPr>
        <p:spPr>
          <a:xfrm>
            <a:off x="436326" y="4125567"/>
            <a:ext cx="30609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Subtítulo</a:t>
            </a:r>
            <a:endParaRPr sz="20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8" name="Google Shape;155;p27">
            <a:extLst>
              <a:ext uri="{FF2B5EF4-FFF2-40B4-BE49-F238E27FC236}">
                <a16:creationId xmlns:a16="http://schemas.microsoft.com/office/drawing/2014/main" id="{3DF854DE-1880-428C-9FA9-4E88501301BC}"/>
              </a:ext>
            </a:extLst>
          </p:cNvPr>
          <p:cNvSpPr txBox="1"/>
          <p:nvPr/>
        </p:nvSpPr>
        <p:spPr>
          <a:xfrm>
            <a:off x="436326" y="4435955"/>
            <a:ext cx="5069257" cy="50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t-BR" dirty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Uma sugestão é que esse slide seja usado para introduzir um tema que vai ser abordado ou que apresente uma conclusão, por exemplo.</a:t>
            </a:r>
            <a:endParaRPr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651716" y="1944897"/>
            <a:ext cx="184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Use a foto que preferir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3513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694610" y="2112300"/>
            <a:ext cx="2424249" cy="183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enim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faucibus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pellentesque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sit. </a:t>
            </a:r>
          </a:p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aenean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pharetra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magna</a:t>
            </a:r>
            <a:b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</a:b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placerat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vestib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ulum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le</a:t>
            </a:r>
            <a:r>
              <a:rPr lang="pt-BR" sz="1100" dirty="0">
                <a:solidFill>
                  <a:srgbClr val="393939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 ices.</a:t>
            </a:r>
            <a:endParaRPr sz="1100" dirty="0">
              <a:solidFill>
                <a:srgbClr val="393939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40E2F5A-049B-4FE0-83B5-FF9E778573E8}"/>
              </a:ext>
            </a:extLst>
          </p:cNvPr>
          <p:cNvSpPr/>
          <p:nvPr/>
        </p:nvSpPr>
        <p:spPr>
          <a:xfrm rot="16200000" flipH="1">
            <a:off x="6686528" y="148347"/>
            <a:ext cx="21600" cy="4033365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05549D7-7E72-44A7-B319-E6F75B89920D}"/>
              </a:ext>
            </a:extLst>
          </p:cNvPr>
          <p:cNvSpPr/>
          <p:nvPr/>
        </p:nvSpPr>
        <p:spPr>
          <a:xfrm flipH="1">
            <a:off x="694609" y="3479414"/>
            <a:ext cx="14400" cy="540000"/>
          </a:xfrm>
          <a:prstGeom prst="rect">
            <a:avLst/>
          </a:prstGeom>
          <a:solidFill>
            <a:srgbClr val="403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7" name="Google Shape;155;p27">
            <a:extLst>
              <a:ext uri="{FF2B5EF4-FFF2-40B4-BE49-F238E27FC236}">
                <a16:creationId xmlns:a16="http://schemas.microsoft.com/office/drawing/2014/main" id="{A923C2DF-F630-46AA-A140-C200D3870EBE}"/>
              </a:ext>
            </a:extLst>
          </p:cNvPr>
          <p:cNvSpPr txBox="1"/>
          <p:nvPr/>
        </p:nvSpPr>
        <p:spPr>
          <a:xfrm>
            <a:off x="861690" y="3446143"/>
            <a:ext cx="681697" cy="63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Tópico 1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Tópico 2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Tópico 3</a:t>
            </a:r>
            <a:b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</a:b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•  Tópico 4</a:t>
            </a:r>
            <a:endParaRPr sz="10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4" name="Google Shape;93;p18">
            <a:extLst>
              <a:ext uri="{FF2B5EF4-FFF2-40B4-BE49-F238E27FC236}">
                <a16:creationId xmlns:a16="http://schemas.microsoft.com/office/drawing/2014/main" id="{08E26CFF-0279-47A0-AD6C-266E40E9470A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5" name="Google Shape;155;p27">
            <a:extLst>
              <a:ext uri="{FF2B5EF4-FFF2-40B4-BE49-F238E27FC236}">
                <a16:creationId xmlns:a16="http://schemas.microsoft.com/office/drawing/2014/main" id="{967C4516-FFC6-4971-977E-8B5FEB746528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8" name="Google Shape;93;p18">
            <a:extLst>
              <a:ext uri="{FF2B5EF4-FFF2-40B4-BE49-F238E27FC236}">
                <a16:creationId xmlns:a16="http://schemas.microsoft.com/office/drawing/2014/main" id="{21AF5CF6-2F2F-4321-B632-EA7F85CEC8DD}"/>
              </a:ext>
            </a:extLst>
          </p:cNvPr>
          <p:cNvSpPr txBox="1"/>
          <p:nvPr/>
        </p:nvSpPr>
        <p:spPr>
          <a:xfrm>
            <a:off x="436325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Título – Tema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9" name="Google Shape;93;p18">
            <a:extLst>
              <a:ext uri="{FF2B5EF4-FFF2-40B4-BE49-F238E27FC236}">
                <a16:creationId xmlns:a16="http://schemas.microsoft.com/office/drawing/2014/main" id="{C3859F5D-F2D5-46B1-95AA-26CA4E275A76}"/>
              </a:ext>
            </a:extLst>
          </p:cNvPr>
          <p:cNvSpPr txBox="1"/>
          <p:nvPr/>
        </p:nvSpPr>
        <p:spPr>
          <a:xfrm>
            <a:off x="4682211" y="1664207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1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Dados</a:t>
            </a:r>
            <a:endParaRPr sz="21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0" name="Google Shape;93;p18">
            <a:extLst>
              <a:ext uri="{FF2B5EF4-FFF2-40B4-BE49-F238E27FC236}">
                <a16:creationId xmlns:a16="http://schemas.microsoft.com/office/drawing/2014/main" id="{5570DA3D-10D3-4731-9B66-869EF23D5DFC}"/>
              </a:ext>
            </a:extLst>
          </p:cNvPr>
          <p:cNvSpPr txBox="1"/>
          <p:nvPr/>
        </p:nvSpPr>
        <p:spPr>
          <a:xfrm>
            <a:off x="4682211" y="3896564"/>
            <a:ext cx="2171027" cy="51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dirty="0">
                <a:solidFill>
                  <a:srgbClr val="BAB9B8"/>
                </a:solidFill>
                <a:latin typeface="Itau Display Light" panose="020B0403020204020204" pitchFamily="34" charset="0"/>
                <a:ea typeface="Open Sans"/>
                <a:cs typeface="Itau Display Light" panose="020B0403020204020204" pitchFamily="34" charset="0"/>
                <a:sym typeface="Open Sans"/>
              </a:rPr>
              <a:t>Fonte dos dados, link e ano.</a:t>
            </a:r>
            <a:endParaRPr sz="1100" dirty="0">
              <a:solidFill>
                <a:srgbClr val="BAB9B8"/>
              </a:solidFill>
              <a:latin typeface="Itau Display Light" panose="020B0403020204020204" pitchFamily="34" charset="0"/>
              <a:ea typeface="Open Sans"/>
              <a:cs typeface="Itau Display Light" panose="020B0403020204020204" pitchFamily="34" charset="0"/>
              <a:sym typeface="Open Sans"/>
            </a:endParaRPr>
          </a:p>
        </p:txBody>
      </p:sp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84D93443-2C9D-4E53-9C14-90B2668927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82211" y="2438889"/>
          <a:ext cx="4033364" cy="1352995"/>
        </p:xfrm>
        <a:graphic>
          <a:graphicData uri="http://schemas.openxmlformats.org/drawingml/2006/table">
            <a:tbl>
              <a:tblPr firstRow="1" bandRow="1">
                <a:tableStyleId>{3749C355-8958-4BF8-9762-BA245032AF38}</a:tableStyleId>
              </a:tblPr>
              <a:tblGrid>
                <a:gridCol w="2016682">
                  <a:extLst>
                    <a:ext uri="{9D8B030D-6E8A-4147-A177-3AD203B41FA5}">
                      <a16:colId xmlns:a16="http://schemas.microsoft.com/office/drawing/2014/main" val="3093250354"/>
                    </a:ext>
                  </a:extLst>
                </a:gridCol>
                <a:gridCol w="2016682">
                  <a:extLst>
                    <a:ext uri="{9D8B030D-6E8A-4147-A177-3AD203B41FA5}">
                      <a16:colId xmlns:a16="http://schemas.microsoft.com/office/drawing/2014/main" val="445437930"/>
                    </a:ext>
                  </a:extLst>
                </a:gridCol>
              </a:tblGrid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XBold" panose="020B0803020204020204" pitchFamily="34" charset="0"/>
                          <a:cs typeface="Itau Display XBold" panose="020B0803020204020204" pitchFamily="34" charset="0"/>
                        </a:rPr>
                        <a:t>Coluna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56315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1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1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71983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2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2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88042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3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3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207189"/>
                  </a:ext>
                </a:extLst>
              </a:tr>
              <a:tr h="27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4 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dirty="0">
                          <a:solidFill>
                            <a:srgbClr val="403D3B"/>
                          </a:solidFill>
                          <a:latin typeface="Itau Display Light" panose="020B0403020204020204" pitchFamily="34" charset="0"/>
                          <a:cs typeface="Itau Display Light" panose="020B0403020204020204" pitchFamily="34" charset="0"/>
                        </a:rPr>
                        <a:t>Célula 4 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374147"/>
                  </a:ext>
                </a:extLst>
              </a:tr>
            </a:tbl>
          </a:graphicData>
        </a:graphic>
      </p:graphicFrame>
      <p:sp>
        <p:nvSpPr>
          <p:cNvPr id="24" name="Google Shape;93;p18">
            <a:extLst>
              <a:ext uri="{FF2B5EF4-FFF2-40B4-BE49-F238E27FC236}">
                <a16:creationId xmlns:a16="http://schemas.microsoft.com/office/drawing/2014/main" id="{05B0A4A8-0228-4FBE-AB08-8960DAD0D0CF}"/>
              </a:ext>
            </a:extLst>
          </p:cNvPr>
          <p:cNvSpPr txBox="1"/>
          <p:nvPr/>
        </p:nvSpPr>
        <p:spPr>
          <a:xfrm>
            <a:off x="4752549" y="2228169"/>
            <a:ext cx="2171027" cy="15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1100" b="1" dirty="0">
                <a:solidFill>
                  <a:srgbClr val="117ABA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Título da tabela</a:t>
            </a:r>
            <a:endParaRPr sz="1100" dirty="0">
              <a:solidFill>
                <a:srgbClr val="117ABA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2054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259698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93;p18">
            <a:extLst>
              <a:ext uri="{FF2B5EF4-FFF2-40B4-BE49-F238E27FC236}">
                <a16:creationId xmlns:a16="http://schemas.microsoft.com/office/drawing/2014/main" id="{7CF22FDD-2C74-4018-80E5-01D18A37F673}"/>
              </a:ext>
            </a:extLst>
          </p:cNvPr>
          <p:cNvSpPr txBox="1"/>
          <p:nvPr/>
        </p:nvSpPr>
        <p:spPr>
          <a:xfrm>
            <a:off x="709892" y="1846414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B5B5B5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Ipsum.</a:t>
            </a:r>
            <a:endParaRPr sz="2400" dirty="0">
              <a:solidFill>
                <a:srgbClr val="B5B5B5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2" name="Google Shape;155;p27">
            <a:extLst>
              <a:ext uri="{FF2B5EF4-FFF2-40B4-BE49-F238E27FC236}">
                <a16:creationId xmlns:a16="http://schemas.microsoft.com/office/drawing/2014/main" id="{BE9F502F-9834-4673-BAF9-BFC672E5F1DC}"/>
              </a:ext>
            </a:extLst>
          </p:cNvPr>
          <p:cNvSpPr txBox="1"/>
          <p:nvPr/>
        </p:nvSpPr>
        <p:spPr>
          <a:xfrm>
            <a:off x="709892" y="2289901"/>
            <a:ext cx="2538466" cy="54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magna.</a:t>
            </a:r>
            <a:endParaRPr sz="1100" dirty="0">
              <a:solidFill>
                <a:srgbClr val="B5B5B5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D7DBAF1-63E0-4683-BE14-409559B3D45C}"/>
              </a:ext>
            </a:extLst>
          </p:cNvPr>
          <p:cNvCxnSpPr>
            <a:cxnSpLocks/>
          </p:cNvCxnSpPr>
          <p:nvPr/>
        </p:nvCxnSpPr>
        <p:spPr>
          <a:xfrm flipH="1">
            <a:off x="709892" y="1816011"/>
            <a:ext cx="3528000" cy="0"/>
          </a:xfrm>
          <a:prstGeom prst="line">
            <a:avLst/>
          </a:prstGeom>
          <a:ln w="12700"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93;p18">
            <a:extLst>
              <a:ext uri="{FF2B5EF4-FFF2-40B4-BE49-F238E27FC236}">
                <a16:creationId xmlns:a16="http://schemas.microsoft.com/office/drawing/2014/main" id="{15716F3F-D153-4DB5-BCB0-2A5DD1947F51}"/>
              </a:ext>
            </a:extLst>
          </p:cNvPr>
          <p:cNvSpPr txBox="1"/>
          <p:nvPr/>
        </p:nvSpPr>
        <p:spPr>
          <a:xfrm>
            <a:off x="709892" y="3591021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Ipsum.</a:t>
            </a:r>
            <a:endParaRPr sz="2400" dirty="0">
              <a:solidFill>
                <a:srgbClr val="403D3B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19" name="Google Shape;155;p27">
            <a:extLst>
              <a:ext uri="{FF2B5EF4-FFF2-40B4-BE49-F238E27FC236}">
                <a16:creationId xmlns:a16="http://schemas.microsoft.com/office/drawing/2014/main" id="{CD0FD33E-091C-442B-9240-0CF4F9ABCEB6}"/>
              </a:ext>
            </a:extLst>
          </p:cNvPr>
          <p:cNvSpPr txBox="1"/>
          <p:nvPr/>
        </p:nvSpPr>
        <p:spPr>
          <a:xfrm>
            <a:off x="709892" y="4034508"/>
            <a:ext cx="2538466" cy="54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magna.</a:t>
            </a:r>
            <a:endParaRPr sz="11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42FFE42B-D0CE-408F-AD0C-AC796D4DD953}"/>
              </a:ext>
            </a:extLst>
          </p:cNvPr>
          <p:cNvCxnSpPr>
            <a:cxnSpLocks/>
          </p:cNvCxnSpPr>
          <p:nvPr/>
        </p:nvCxnSpPr>
        <p:spPr>
          <a:xfrm flipH="1">
            <a:off x="709892" y="3560618"/>
            <a:ext cx="3528000" cy="0"/>
          </a:xfrm>
          <a:prstGeom prst="line">
            <a:avLst/>
          </a:prstGeom>
          <a:ln w="12700">
            <a:solidFill>
              <a:srgbClr val="403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93;p18">
            <a:extLst>
              <a:ext uri="{FF2B5EF4-FFF2-40B4-BE49-F238E27FC236}">
                <a16:creationId xmlns:a16="http://schemas.microsoft.com/office/drawing/2014/main" id="{B3B28F3F-2285-4D65-8527-EBBA617643A3}"/>
              </a:ext>
            </a:extLst>
          </p:cNvPr>
          <p:cNvSpPr txBox="1"/>
          <p:nvPr/>
        </p:nvSpPr>
        <p:spPr>
          <a:xfrm>
            <a:off x="4872649" y="1848159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B5B5B5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Ipsum.</a:t>
            </a:r>
            <a:endParaRPr sz="2400" dirty="0">
              <a:solidFill>
                <a:srgbClr val="B5B5B5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31" name="Google Shape;155;p27">
            <a:extLst>
              <a:ext uri="{FF2B5EF4-FFF2-40B4-BE49-F238E27FC236}">
                <a16:creationId xmlns:a16="http://schemas.microsoft.com/office/drawing/2014/main" id="{C89F4CBE-0549-403B-A969-791D1EE5E955}"/>
              </a:ext>
            </a:extLst>
          </p:cNvPr>
          <p:cNvSpPr txBox="1"/>
          <p:nvPr/>
        </p:nvSpPr>
        <p:spPr>
          <a:xfrm>
            <a:off x="4872649" y="2291646"/>
            <a:ext cx="2538466" cy="54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magna.</a:t>
            </a:r>
            <a:endParaRPr sz="1100" dirty="0">
              <a:solidFill>
                <a:srgbClr val="B5B5B5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C054671-60BD-41F7-9F3D-39CCE9552800}"/>
              </a:ext>
            </a:extLst>
          </p:cNvPr>
          <p:cNvCxnSpPr>
            <a:cxnSpLocks/>
          </p:cNvCxnSpPr>
          <p:nvPr/>
        </p:nvCxnSpPr>
        <p:spPr>
          <a:xfrm flipH="1">
            <a:off x="4872649" y="1817756"/>
            <a:ext cx="3528000" cy="0"/>
          </a:xfrm>
          <a:prstGeom prst="line">
            <a:avLst/>
          </a:prstGeom>
          <a:ln w="12700"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93;p18">
            <a:extLst>
              <a:ext uri="{FF2B5EF4-FFF2-40B4-BE49-F238E27FC236}">
                <a16:creationId xmlns:a16="http://schemas.microsoft.com/office/drawing/2014/main" id="{7EE7ED70-1E80-478F-91A1-5BADBBAB0357}"/>
              </a:ext>
            </a:extLst>
          </p:cNvPr>
          <p:cNvSpPr txBox="1"/>
          <p:nvPr/>
        </p:nvSpPr>
        <p:spPr>
          <a:xfrm>
            <a:off x="4872649" y="3592766"/>
            <a:ext cx="3060900" cy="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B5B5B5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Lorem Ipsum.</a:t>
            </a:r>
            <a:endParaRPr sz="2400" dirty="0">
              <a:solidFill>
                <a:srgbClr val="B5B5B5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34" name="Google Shape;155;p27">
            <a:extLst>
              <a:ext uri="{FF2B5EF4-FFF2-40B4-BE49-F238E27FC236}">
                <a16:creationId xmlns:a16="http://schemas.microsoft.com/office/drawing/2014/main" id="{83632773-7B37-4A4E-B6BB-C1D55469BFAD}"/>
              </a:ext>
            </a:extLst>
          </p:cNvPr>
          <p:cNvSpPr txBox="1"/>
          <p:nvPr/>
        </p:nvSpPr>
        <p:spPr>
          <a:xfrm>
            <a:off x="4872649" y="4036253"/>
            <a:ext cx="2538466" cy="54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Aft>
                <a:spcPts val="800"/>
              </a:spcAft>
            </a:pP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sed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do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eiusmod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tempor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incididunt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ut labore et </a:t>
            </a:r>
            <a:r>
              <a:rPr lang="pt-BR" sz="1100" dirty="0" err="1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100" dirty="0">
                <a:solidFill>
                  <a:srgbClr val="B5B5B5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magna.</a:t>
            </a:r>
            <a:endParaRPr sz="1100" dirty="0">
              <a:solidFill>
                <a:srgbClr val="B5B5B5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038EFD2-9631-476E-93E8-382DABF499EF}"/>
              </a:ext>
            </a:extLst>
          </p:cNvPr>
          <p:cNvCxnSpPr>
            <a:cxnSpLocks/>
          </p:cNvCxnSpPr>
          <p:nvPr/>
        </p:nvCxnSpPr>
        <p:spPr>
          <a:xfrm flipH="1">
            <a:off x="4872649" y="3562363"/>
            <a:ext cx="3528000" cy="0"/>
          </a:xfrm>
          <a:prstGeom prst="line">
            <a:avLst/>
          </a:prstGeom>
          <a:ln w="12700"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3;p18">
            <a:extLst>
              <a:ext uri="{FF2B5EF4-FFF2-40B4-BE49-F238E27FC236}">
                <a16:creationId xmlns:a16="http://schemas.microsoft.com/office/drawing/2014/main" id="{3E7923BF-2552-4DD7-94EC-1A029B91FA04}"/>
              </a:ext>
            </a:extLst>
          </p:cNvPr>
          <p:cNvSpPr txBox="1"/>
          <p:nvPr/>
        </p:nvSpPr>
        <p:spPr>
          <a:xfrm>
            <a:off x="436326" y="288417"/>
            <a:ext cx="3060900" cy="38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BR" sz="2600" dirty="0">
                <a:solidFill>
                  <a:schemeClr val="bg1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Assunto do Slide</a:t>
            </a:r>
            <a:endParaRPr sz="2600" dirty="0">
              <a:solidFill>
                <a:schemeClr val="bg1"/>
              </a:solidFill>
              <a:latin typeface="Itau Display XBold" panose="020B0803020204020204" pitchFamily="34" charset="0"/>
              <a:ea typeface="Open Sans"/>
              <a:cs typeface="Itau Display XBold" panose="020B0803020204020204" pitchFamily="34" charset="0"/>
              <a:sym typeface="Open Sans"/>
            </a:endParaRPr>
          </a:p>
        </p:txBody>
      </p:sp>
      <p:sp>
        <p:nvSpPr>
          <p:cNvPr id="21" name="Google Shape;155;p27">
            <a:extLst>
              <a:ext uri="{FF2B5EF4-FFF2-40B4-BE49-F238E27FC236}">
                <a16:creationId xmlns:a16="http://schemas.microsoft.com/office/drawing/2014/main" id="{1DD02270-8595-4DDD-AAD4-B0B2F60E5EE0}"/>
              </a:ext>
            </a:extLst>
          </p:cNvPr>
          <p:cNvSpPr txBox="1"/>
          <p:nvPr/>
        </p:nvSpPr>
        <p:spPr>
          <a:xfrm>
            <a:off x="436325" y="669369"/>
            <a:ext cx="3425895" cy="4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Breve </a:t>
            </a:r>
            <a:r>
              <a:rPr lang="pt-BR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descrição</a:t>
            </a:r>
            <a:r>
              <a:rPr lang="en-GB" sz="1700" b="1" dirty="0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 do </a:t>
            </a:r>
            <a:r>
              <a:rPr lang="en-GB" sz="1700" b="1" dirty="0" err="1">
                <a:solidFill>
                  <a:schemeClr val="bg1"/>
                </a:solidFill>
                <a:latin typeface="Itau Display" panose="020B0503020204020204" pitchFamily="34" charset="0"/>
                <a:cs typeface="Itau Display" panose="020B0503020204020204" pitchFamily="34" charset="0"/>
              </a:rPr>
              <a:t>assunto</a:t>
            </a:r>
            <a:endParaRPr sz="1700" b="1" dirty="0">
              <a:solidFill>
                <a:schemeClr val="bg1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7495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5;p26">
            <a:extLst>
              <a:ext uri="{FF2B5EF4-FFF2-40B4-BE49-F238E27FC236}">
                <a16:creationId xmlns:a16="http://schemas.microsoft.com/office/drawing/2014/main" id="{8AC0FF5D-CEA9-4D72-9657-B1579351CB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A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61;p28">
            <a:extLst>
              <a:ext uri="{FF2B5EF4-FFF2-40B4-BE49-F238E27FC236}">
                <a16:creationId xmlns:a16="http://schemas.microsoft.com/office/drawing/2014/main" id="{2A1D40E2-03A4-432D-B2BE-FB58D2931EB0}"/>
              </a:ext>
            </a:extLst>
          </p:cNvPr>
          <p:cNvSpPr/>
          <p:nvPr/>
        </p:nvSpPr>
        <p:spPr>
          <a:xfrm>
            <a:off x="138825" y="740450"/>
            <a:ext cx="8118900" cy="42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5;p27">
            <a:extLst>
              <a:ext uri="{FF2B5EF4-FFF2-40B4-BE49-F238E27FC236}">
                <a16:creationId xmlns:a16="http://schemas.microsoft.com/office/drawing/2014/main" id="{ED5D3E7A-4921-4F91-906C-43A9E9716B95}"/>
              </a:ext>
            </a:extLst>
          </p:cNvPr>
          <p:cNvSpPr txBox="1"/>
          <p:nvPr/>
        </p:nvSpPr>
        <p:spPr>
          <a:xfrm>
            <a:off x="4478302" y="3584093"/>
            <a:ext cx="2029500" cy="10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1600" b="1" baseline="30000" dirty="0" err="1">
                <a:solidFill>
                  <a:srgbClr val="393939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Assuntos</a:t>
            </a:r>
            <a:r>
              <a:rPr lang="en-GB" sz="1600" b="1" baseline="30000" dirty="0">
                <a:solidFill>
                  <a:srgbClr val="393939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a </a:t>
            </a:r>
            <a:r>
              <a:rPr lang="en-GB" sz="1600" b="1" baseline="30000" dirty="0" err="1">
                <a:solidFill>
                  <a:srgbClr val="393939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serem</a:t>
            </a:r>
            <a:r>
              <a:rPr lang="en-GB" sz="1600" b="1" baseline="30000" dirty="0">
                <a:solidFill>
                  <a:srgbClr val="393939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 </a:t>
            </a:r>
            <a:r>
              <a:rPr lang="en-GB" sz="1600" b="1" baseline="30000" dirty="0" err="1">
                <a:solidFill>
                  <a:srgbClr val="393939"/>
                </a:solidFill>
                <a:latin typeface="Itau Display XBold" panose="020B0803020204020204" pitchFamily="34" charset="0"/>
                <a:cs typeface="Itau Display XBold" panose="020B0803020204020204" pitchFamily="34" charset="0"/>
              </a:rPr>
              <a:t>abordados</a:t>
            </a:r>
            <a:endParaRPr lang="en-GB" sz="1600" b="1" baseline="30000" dirty="0">
              <a:solidFill>
                <a:srgbClr val="393939"/>
              </a:solidFill>
              <a:latin typeface="Itau Display XBold" panose="020B0803020204020204" pitchFamily="34" charset="0"/>
              <a:cs typeface="Itau Display XBold" panose="020B0803020204020204" pitchFamily="34" charset="0"/>
            </a:endParaRPr>
          </a:p>
        </p:txBody>
      </p:sp>
      <p:sp>
        <p:nvSpPr>
          <p:cNvPr id="17" name="Google Shape;155;p27">
            <a:extLst>
              <a:ext uri="{FF2B5EF4-FFF2-40B4-BE49-F238E27FC236}">
                <a16:creationId xmlns:a16="http://schemas.microsoft.com/office/drawing/2014/main" id="{4CCEF9F4-71E5-4C39-A3B7-AE6A3579F721}"/>
              </a:ext>
            </a:extLst>
          </p:cNvPr>
          <p:cNvSpPr txBox="1"/>
          <p:nvPr/>
        </p:nvSpPr>
        <p:spPr>
          <a:xfrm>
            <a:off x="707400" y="3642750"/>
            <a:ext cx="2029500" cy="9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Lorem ipsum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amet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consectetur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adipiscing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elit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,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dolore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magna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aliqua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.</a:t>
            </a:r>
            <a:endParaRPr sz="10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Scelerisque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varius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morbi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eninc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faucibus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a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pellen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tesque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</a:t>
            </a:r>
            <a:r>
              <a:rPr lang="pt-BR" sz="1000" dirty="0" err="1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sit</a:t>
            </a:r>
            <a:r>
              <a:rPr lang="pt-BR" sz="1000" dirty="0">
                <a:solidFill>
                  <a:srgbClr val="393939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 lim.</a:t>
            </a:r>
            <a:endParaRPr sz="1000" dirty="0">
              <a:solidFill>
                <a:srgbClr val="393939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  <p:sp>
        <p:nvSpPr>
          <p:cNvPr id="18" name="Google Shape;93;p18">
            <a:extLst>
              <a:ext uri="{FF2B5EF4-FFF2-40B4-BE49-F238E27FC236}">
                <a16:creationId xmlns:a16="http://schemas.microsoft.com/office/drawing/2014/main" id="{81C8631A-0772-4544-9491-21B6D1E4D3E8}"/>
              </a:ext>
            </a:extLst>
          </p:cNvPr>
          <p:cNvSpPr txBox="1"/>
          <p:nvPr/>
        </p:nvSpPr>
        <p:spPr>
          <a:xfrm>
            <a:off x="410746" y="1265899"/>
            <a:ext cx="3131755" cy="143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403D3B"/>
                </a:solidFill>
                <a:latin typeface="Itau Display XBold" panose="020B0803020204020204" pitchFamily="34" charset="0"/>
                <a:ea typeface="Open Sans"/>
                <a:cs typeface="Itau Display XBold" panose="020B0803020204020204" pitchFamily="34" charset="0"/>
                <a:sym typeface="Open Sans"/>
              </a:rPr>
              <a:t>Coloque aqui o título da apresentação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403D3B"/>
                </a:solidFill>
                <a:latin typeface="Itau Display" panose="020B0503020204020204" pitchFamily="34" charset="0"/>
                <a:ea typeface="Open Sans"/>
                <a:cs typeface="Itau Display" panose="020B0503020204020204" pitchFamily="34" charset="0"/>
                <a:sym typeface="Open Sans"/>
              </a:rPr>
              <a:t>Caso haja subtítulo, coloque aqui</a:t>
            </a:r>
            <a:endParaRPr sz="2200" dirty="0">
              <a:solidFill>
                <a:srgbClr val="403D3B"/>
              </a:solidFill>
              <a:latin typeface="Itau Display" panose="020B0503020204020204" pitchFamily="34" charset="0"/>
              <a:ea typeface="Open Sans"/>
              <a:cs typeface="Itau Display" panose="020B05030202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432174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1470</Words>
  <Application>Microsoft Office PowerPoint</Application>
  <PresentationFormat>Apresentação na tela (16:9)</PresentationFormat>
  <Paragraphs>260</Paragraphs>
  <Slides>27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6" baseType="lpstr">
      <vt:lpstr>Open Sans</vt:lpstr>
      <vt:lpstr>Itau Text XBold</vt:lpstr>
      <vt:lpstr>Itau Display Light</vt:lpstr>
      <vt:lpstr>Itau Text</vt:lpstr>
      <vt:lpstr>Itau Display</vt:lpstr>
      <vt:lpstr>Itau Display XBold</vt:lpstr>
      <vt:lpstr>Arial</vt:lpstr>
      <vt:lpstr>Itau Text Light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Portella</dc:creator>
  <cp:lastModifiedBy>Alan Correia</cp:lastModifiedBy>
  <cp:revision>81</cp:revision>
  <dcterms:modified xsi:type="dcterms:W3CDTF">2019-03-12T17:09:42Z</dcterms:modified>
</cp:coreProperties>
</file>