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324" r:id="rId2"/>
  </p:sldIdLst>
  <p:sldSz cx="9144000" cy="5143500" type="screen16x9"/>
  <p:notesSz cx="6858000" cy="9144000"/>
  <p:embeddedFontLst>
    <p:embeddedFont>
      <p:font typeface="Itau Display XBold" panose="020B0604020202020204" charset="0"/>
      <p:bold r:id="rId4"/>
    </p:embeddedFont>
    <p:embeddedFont>
      <p:font typeface="Itau Display" panose="020B0604020202020204" charset="0"/>
      <p:regular r:id="rId5"/>
      <p:bold r:id="rId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7ABA"/>
    <a:srgbClr val="47C8F2"/>
    <a:srgbClr val="403D3B"/>
    <a:srgbClr val="E58A35"/>
    <a:srgbClr val="004387"/>
    <a:srgbClr val="F1F1F1"/>
    <a:srgbClr val="B8D6E9"/>
    <a:srgbClr val="2176B6"/>
    <a:srgbClr val="328369"/>
    <a:srgbClr val="8A5C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749C355-8958-4BF8-9762-BA245032AF38}">
  <a:tblStyle styleId="{3749C355-8958-4BF8-9762-BA245032AF3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5" d="100"/>
          <a:sy n="145" d="100"/>
        </p:scale>
        <p:origin x="62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5" Type="http://schemas.openxmlformats.org/officeDocument/2006/relationships/font" Target="fonts/font2.fntdata"/><Relationship Id="rId10" Type="http://schemas.openxmlformats.org/officeDocument/2006/relationships/tableStyles" Target="tableStyles.xml"/><Relationship Id="rId4" Type="http://schemas.openxmlformats.org/officeDocument/2006/relationships/font" Target="fonts/font1.fntdata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4287227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4af77b2a7d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4af77b2a7d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77010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/>
          <p:nvPr/>
        </p:nvSpPr>
        <p:spPr>
          <a:xfrm>
            <a:off x="0" y="0"/>
            <a:ext cx="9144000" cy="1259698"/>
          </a:xfrm>
          <a:prstGeom prst="rect">
            <a:avLst/>
          </a:prstGeom>
          <a:solidFill>
            <a:srgbClr val="117A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93;p18">
            <a:extLst>
              <a:ext uri="{FF2B5EF4-FFF2-40B4-BE49-F238E27FC236}">
                <a16:creationId xmlns:a16="http://schemas.microsoft.com/office/drawing/2014/main" xmlns="" id="{7CF22FDD-2C74-4018-80E5-01D18A37F673}"/>
              </a:ext>
            </a:extLst>
          </p:cNvPr>
          <p:cNvSpPr txBox="1"/>
          <p:nvPr/>
        </p:nvSpPr>
        <p:spPr>
          <a:xfrm>
            <a:off x="709892" y="1552499"/>
            <a:ext cx="3060900" cy="311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>
              <a:buClr>
                <a:schemeClr val="dk1"/>
              </a:buClr>
              <a:buSzPts val="1100"/>
              <a:defRPr sz="2400" b="1">
                <a:solidFill>
                  <a:srgbClr val="403D3B"/>
                </a:solidFill>
                <a:latin typeface="Itau Display XBold" panose="020B0803020204020204" pitchFamily="34" charset="0"/>
                <a:ea typeface="Open Sans"/>
                <a:cs typeface="Itau Display XBold" panose="020B0803020204020204" pitchFamily="34" charset="0"/>
              </a:defRPr>
            </a:lvl1pPr>
          </a:lstStyle>
          <a:p>
            <a:r>
              <a:rPr lang="pt-BR" sz="1600" dirty="0">
                <a:sym typeface="Open Sans"/>
              </a:rPr>
              <a:t>Situação geral</a:t>
            </a:r>
            <a:endParaRPr sz="1600" dirty="0">
              <a:sym typeface="Open Sans"/>
            </a:endParaRPr>
          </a:p>
        </p:txBody>
      </p:sp>
      <p:sp>
        <p:nvSpPr>
          <p:cNvPr id="12" name="Google Shape;155;p27">
            <a:extLst>
              <a:ext uri="{FF2B5EF4-FFF2-40B4-BE49-F238E27FC236}">
                <a16:creationId xmlns:a16="http://schemas.microsoft.com/office/drawing/2014/main" xmlns="" id="{BE9F502F-9834-4673-BAF9-BFC672E5F1DC}"/>
              </a:ext>
            </a:extLst>
          </p:cNvPr>
          <p:cNvSpPr txBox="1"/>
          <p:nvPr/>
        </p:nvSpPr>
        <p:spPr>
          <a:xfrm>
            <a:off x="709892" y="1995986"/>
            <a:ext cx="3528000" cy="542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>
              <a:spcAft>
                <a:spcPts val="800"/>
              </a:spcAft>
              <a:defRPr sz="1100">
                <a:solidFill>
                  <a:srgbClr val="393939"/>
                </a:solidFill>
                <a:latin typeface="Itau Display" panose="020B0503020204020204" pitchFamily="34" charset="0"/>
                <a:ea typeface="Open Sans"/>
                <a:cs typeface="Itau Display" panose="020B0503020204020204" pitchFamily="34" charset="0"/>
              </a:defRPr>
            </a:lvl1pPr>
          </a:lstStyle>
          <a:p>
            <a:r>
              <a:rPr lang="pt-BR" sz="1050" dirty="0">
                <a:sym typeface="Open Sans"/>
              </a:rPr>
              <a:t>Lorem ipsum </a:t>
            </a:r>
            <a:r>
              <a:rPr lang="pt-BR" sz="1050" dirty="0" err="1">
                <a:sym typeface="Open Sans"/>
              </a:rPr>
              <a:t>dolor</a:t>
            </a:r>
            <a:r>
              <a:rPr lang="pt-BR" sz="1050" dirty="0">
                <a:sym typeface="Open Sans"/>
              </a:rPr>
              <a:t> </a:t>
            </a:r>
            <a:r>
              <a:rPr lang="pt-BR" sz="1050" dirty="0" err="1">
                <a:sym typeface="Open Sans"/>
              </a:rPr>
              <a:t>sit</a:t>
            </a:r>
            <a:r>
              <a:rPr lang="pt-BR" sz="1050" dirty="0">
                <a:sym typeface="Open Sans"/>
              </a:rPr>
              <a:t> </a:t>
            </a:r>
            <a:r>
              <a:rPr lang="pt-BR" sz="1050" dirty="0" err="1">
                <a:sym typeface="Open Sans"/>
              </a:rPr>
              <a:t>amet</a:t>
            </a:r>
            <a:r>
              <a:rPr lang="pt-BR" sz="1050" dirty="0">
                <a:sym typeface="Open Sans"/>
              </a:rPr>
              <a:t>, </a:t>
            </a:r>
            <a:r>
              <a:rPr lang="pt-BR" sz="1050" dirty="0" err="1">
                <a:sym typeface="Open Sans"/>
              </a:rPr>
              <a:t>consectetur</a:t>
            </a:r>
            <a:r>
              <a:rPr lang="pt-BR" sz="1050" dirty="0">
                <a:sym typeface="Open Sans"/>
              </a:rPr>
              <a:t> </a:t>
            </a:r>
            <a:r>
              <a:rPr lang="pt-BR" sz="1050" dirty="0" err="1">
                <a:sym typeface="Open Sans"/>
              </a:rPr>
              <a:t>adipiscing</a:t>
            </a:r>
            <a:r>
              <a:rPr lang="pt-BR" sz="1050" dirty="0">
                <a:sym typeface="Open Sans"/>
              </a:rPr>
              <a:t> </a:t>
            </a:r>
            <a:r>
              <a:rPr lang="pt-BR" sz="1050" dirty="0" err="1">
                <a:sym typeface="Open Sans"/>
              </a:rPr>
              <a:t>elit</a:t>
            </a:r>
            <a:r>
              <a:rPr lang="pt-BR" sz="1050" dirty="0">
                <a:sym typeface="Open Sans"/>
              </a:rPr>
              <a:t>, </a:t>
            </a:r>
            <a:r>
              <a:rPr lang="pt-BR" sz="1050" dirty="0" err="1">
                <a:sym typeface="Open Sans"/>
              </a:rPr>
              <a:t>sed</a:t>
            </a:r>
            <a:r>
              <a:rPr lang="pt-BR" sz="1050" dirty="0">
                <a:sym typeface="Open Sans"/>
              </a:rPr>
              <a:t> do </a:t>
            </a:r>
            <a:r>
              <a:rPr lang="pt-BR" sz="1050" dirty="0" err="1">
                <a:sym typeface="Open Sans"/>
              </a:rPr>
              <a:t>eiusmod</a:t>
            </a:r>
            <a:r>
              <a:rPr lang="pt-BR" sz="1050" dirty="0">
                <a:sym typeface="Open Sans"/>
              </a:rPr>
              <a:t> </a:t>
            </a:r>
            <a:r>
              <a:rPr lang="pt-BR" sz="1050" dirty="0" err="1">
                <a:sym typeface="Open Sans"/>
              </a:rPr>
              <a:t>tempor</a:t>
            </a:r>
            <a:r>
              <a:rPr lang="pt-BR" sz="1050" dirty="0">
                <a:sym typeface="Open Sans"/>
              </a:rPr>
              <a:t> </a:t>
            </a:r>
            <a:r>
              <a:rPr lang="pt-BR" sz="1050" dirty="0" err="1">
                <a:sym typeface="Open Sans"/>
              </a:rPr>
              <a:t>incididunt</a:t>
            </a:r>
            <a:r>
              <a:rPr lang="pt-BR" sz="1050" dirty="0">
                <a:sym typeface="Open Sans"/>
              </a:rPr>
              <a:t> ut labore et </a:t>
            </a:r>
            <a:r>
              <a:rPr lang="pt-BR" sz="1050" dirty="0" err="1">
                <a:sym typeface="Open Sans"/>
              </a:rPr>
              <a:t>dolore</a:t>
            </a:r>
            <a:r>
              <a:rPr lang="pt-BR" sz="1050" dirty="0">
                <a:sym typeface="Open Sans"/>
              </a:rPr>
              <a:t> magna.</a:t>
            </a:r>
            <a:endParaRPr sz="1050" dirty="0">
              <a:sym typeface="Open Sans"/>
            </a:endParaRPr>
          </a:p>
        </p:txBody>
      </p:sp>
      <p:cxnSp>
        <p:nvCxnSpPr>
          <p:cNvPr id="4" name="Conector reto 3">
            <a:extLst>
              <a:ext uri="{FF2B5EF4-FFF2-40B4-BE49-F238E27FC236}">
                <a16:creationId xmlns:a16="http://schemas.microsoft.com/office/drawing/2014/main" xmlns="" id="{2D7DBAF1-63E0-4683-BE14-409559B3D45C}"/>
              </a:ext>
            </a:extLst>
          </p:cNvPr>
          <p:cNvCxnSpPr>
            <a:cxnSpLocks/>
          </p:cNvCxnSpPr>
          <p:nvPr/>
        </p:nvCxnSpPr>
        <p:spPr>
          <a:xfrm flipH="1">
            <a:off x="709892" y="1522096"/>
            <a:ext cx="3528000" cy="0"/>
          </a:xfrm>
          <a:prstGeom prst="line">
            <a:avLst/>
          </a:prstGeom>
          <a:ln w="12700">
            <a:solidFill>
              <a:srgbClr val="B5B5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Google Shape;93;p18">
            <a:extLst>
              <a:ext uri="{FF2B5EF4-FFF2-40B4-BE49-F238E27FC236}">
                <a16:creationId xmlns:a16="http://schemas.microsoft.com/office/drawing/2014/main" xmlns="" id="{15716F3F-D153-4DB5-BCB0-2A5DD1947F51}"/>
              </a:ext>
            </a:extLst>
          </p:cNvPr>
          <p:cNvSpPr txBox="1"/>
          <p:nvPr/>
        </p:nvSpPr>
        <p:spPr>
          <a:xfrm>
            <a:off x="709892" y="3416846"/>
            <a:ext cx="3060900" cy="311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>
              <a:buClr>
                <a:schemeClr val="dk1"/>
              </a:buClr>
              <a:buSzPts val="1100"/>
            </a:pPr>
            <a:r>
              <a:rPr lang="pt-BR" sz="1600" b="1" dirty="0" smtClean="0">
                <a:solidFill>
                  <a:srgbClr val="403D3B"/>
                </a:solidFill>
                <a:latin typeface="Itau Display XBold" panose="020B0803020204020204" pitchFamily="34" charset="0"/>
                <a:ea typeface="Open Sans"/>
                <a:cs typeface="Itau Display XBold" panose="020B0803020204020204" pitchFamily="34" charset="0"/>
                <a:sym typeface="Open Sans"/>
              </a:rPr>
              <a:t>Progressos e ganhos</a:t>
            </a:r>
            <a:endParaRPr sz="1600" dirty="0">
              <a:solidFill>
                <a:srgbClr val="403D3B"/>
              </a:solidFill>
              <a:latin typeface="Itau Display XBold" panose="020B0803020204020204" pitchFamily="34" charset="0"/>
              <a:ea typeface="Open Sans"/>
              <a:cs typeface="Itau Display XBold" panose="020B0803020204020204" pitchFamily="34" charset="0"/>
              <a:sym typeface="Open Sans"/>
            </a:endParaRPr>
          </a:p>
        </p:txBody>
      </p:sp>
      <p:sp>
        <p:nvSpPr>
          <p:cNvPr id="19" name="Google Shape;155;p27">
            <a:extLst>
              <a:ext uri="{FF2B5EF4-FFF2-40B4-BE49-F238E27FC236}">
                <a16:creationId xmlns:a16="http://schemas.microsoft.com/office/drawing/2014/main" xmlns="" id="{CD0FD33E-091C-442B-9240-0CF4F9ABCEB6}"/>
              </a:ext>
            </a:extLst>
          </p:cNvPr>
          <p:cNvSpPr txBox="1"/>
          <p:nvPr/>
        </p:nvSpPr>
        <p:spPr>
          <a:xfrm>
            <a:off x="709892" y="3860333"/>
            <a:ext cx="3528000" cy="542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>
              <a:spcAft>
                <a:spcPts val="800"/>
              </a:spcAft>
            </a:pPr>
            <a:r>
              <a:rPr lang="pt-BR" sz="1050" dirty="0">
                <a:solidFill>
                  <a:srgbClr val="393939"/>
                </a:solidFill>
                <a:latin typeface="Itau Display" panose="020B0503020204020204" pitchFamily="34" charset="0"/>
                <a:ea typeface="Open Sans"/>
                <a:cs typeface="Itau Display" panose="020B0503020204020204" pitchFamily="34" charset="0"/>
                <a:sym typeface="Open Sans"/>
              </a:rPr>
              <a:t>Lorem ipsum </a:t>
            </a:r>
            <a:r>
              <a:rPr lang="pt-BR" sz="1050" dirty="0" err="1">
                <a:solidFill>
                  <a:srgbClr val="393939"/>
                </a:solidFill>
                <a:latin typeface="Itau Display" panose="020B0503020204020204" pitchFamily="34" charset="0"/>
                <a:ea typeface="Open Sans"/>
                <a:cs typeface="Itau Display" panose="020B0503020204020204" pitchFamily="34" charset="0"/>
                <a:sym typeface="Open Sans"/>
              </a:rPr>
              <a:t>dolor</a:t>
            </a:r>
            <a:r>
              <a:rPr lang="pt-BR" sz="1050" dirty="0">
                <a:solidFill>
                  <a:srgbClr val="393939"/>
                </a:solidFill>
                <a:latin typeface="Itau Display" panose="020B0503020204020204" pitchFamily="34" charset="0"/>
                <a:ea typeface="Open Sans"/>
                <a:cs typeface="Itau Display" panose="020B0503020204020204" pitchFamily="34" charset="0"/>
                <a:sym typeface="Open Sans"/>
              </a:rPr>
              <a:t> </a:t>
            </a:r>
            <a:r>
              <a:rPr lang="pt-BR" sz="1050" dirty="0" err="1">
                <a:solidFill>
                  <a:srgbClr val="393939"/>
                </a:solidFill>
                <a:latin typeface="Itau Display" panose="020B0503020204020204" pitchFamily="34" charset="0"/>
                <a:ea typeface="Open Sans"/>
                <a:cs typeface="Itau Display" panose="020B0503020204020204" pitchFamily="34" charset="0"/>
                <a:sym typeface="Open Sans"/>
              </a:rPr>
              <a:t>sit</a:t>
            </a:r>
            <a:r>
              <a:rPr lang="pt-BR" sz="1050" dirty="0">
                <a:solidFill>
                  <a:srgbClr val="393939"/>
                </a:solidFill>
                <a:latin typeface="Itau Display" panose="020B0503020204020204" pitchFamily="34" charset="0"/>
                <a:ea typeface="Open Sans"/>
                <a:cs typeface="Itau Display" panose="020B0503020204020204" pitchFamily="34" charset="0"/>
                <a:sym typeface="Open Sans"/>
              </a:rPr>
              <a:t> </a:t>
            </a:r>
            <a:r>
              <a:rPr lang="pt-BR" sz="1050" dirty="0" err="1">
                <a:solidFill>
                  <a:srgbClr val="393939"/>
                </a:solidFill>
                <a:latin typeface="Itau Display" panose="020B0503020204020204" pitchFamily="34" charset="0"/>
                <a:ea typeface="Open Sans"/>
                <a:cs typeface="Itau Display" panose="020B0503020204020204" pitchFamily="34" charset="0"/>
                <a:sym typeface="Open Sans"/>
              </a:rPr>
              <a:t>amet</a:t>
            </a:r>
            <a:r>
              <a:rPr lang="pt-BR" sz="1050" dirty="0">
                <a:solidFill>
                  <a:srgbClr val="393939"/>
                </a:solidFill>
                <a:latin typeface="Itau Display" panose="020B0503020204020204" pitchFamily="34" charset="0"/>
                <a:ea typeface="Open Sans"/>
                <a:cs typeface="Itau Display" panose="020B0503020204020204" pitchFamily="34" charset="0"/>
                <a:sym typeface="Open Sans"/>
              </a:rPr>
              <a:t>, </a:t>
            </a:r>
            <a:r>
              <a:rPr lang="pt-BR" sz="1050" dirty="0" err="1">
                <a:solidFill>
                  <a:srgbClr val="393939"/>
                </a:solidFill>
                <a:latin typeface="Itau Display" panose="020B0503020204020204" pitchFamily="34" charset="0"/>
                <a:ea typeface="Open Sans"/>
                <a:cs typeface="Itau Display" panose="020B0503020204020204" pitchFamily="34" charset="0"/>
                <a:sym typeface="Open Sans"/>
              </a:rPr>
              <a:t>consectetur</a:t>
            </a:r>
            <a:r>
              <a:rPr lang="pt-BR" sz="1050" dirty="0">
                <a:solidFill>
                  <a:srgbClr val="393939"/>
                </a:solidFill>
                <a:latin typeface="Itau Display" panose="020B0503020204020204" pitchFamily="34" charset="0"/>
                <a:ea typeface="Open Sans"/>
                <a:cs typeface="Itau Display" panose="020B0503020204020204" pitchFamily="34" charset="0"/>
                <a:sym typeface="Open Sans"/>
              </a:rPr>
              <a:t> </a:t>
            </a:r>
            <a:r>
              <a:rPr lang="pt-BR" sz="1050" dirty="0" err="1">
                <a:solidFill>
                  <a:srgbClr val="393939"/>
                </a:solidFill>
                <a:latin typeface="Itau Display" panose="020B0503020204020204" pitchFamily="34" charset="0"/>
                <a:ea typeface="Open Sans"/>
                <a:cs typeface="Itau Display" panose="020B0503020204020204" pitchFamily="34" charset="0"/>
                <a:sym typeface="Open Sans"/>
              </a:rPr>
              <a:t>adipiscing</a:t>
            </a:r>
            <a:r>
              <a:rPr lang="pt-BR" sz="1050" dirty="0">
                <a:solidFill>
                  <a:srgbClr val="393939"/>
                </a:solidFill>
                <a:latin typeface="Itau Display" panose="020B0503020204020204" pitchFamily="34" charset="0"/>
                <a:ea typeface="Open Sans"/>
                <a:cs typeface="Itau Display" panose="020B0503020204020204" pitchFamily="34" charset="0"/>
                <a:sym typeface="Open Sans"/>
              </a:rPr>
              <a:t> </a:t>
            </a:r>
            <a:r>
              <a:rPr lang="pt-BR" sz="1050" dirty="0" err="1">
                <a:solidFill>
                  <a:srgbClr val="393939"/>
                </a:solidFill>
                <a:latin typeface="Itau Display" panose="020B0503020204020204" pitchFamily="34" charset="0"/>
                <a:ea typeface="Open Sans"/>
                <a:cs typeface="Itau Display" panose="020B0503020204020204" pitchFamily="34" charset="0"/>
                <a:sym typeface="Open Sans"/>
              </a:rPr>
              <a:t>elit</a:t>
            </a:r>
            <a:r>
              <a:rPr lang="pt-BR" sz="1050" dirty="0">
                <a:solidFill>
                  <a:srgbClr val="393939"/>
                </a:solidFill>
                <a:latin typeface="Itau Display" panose="020B0503020204020204" pitchFamily="34" charset="0"/>
                <a:ea typeface="Open Sans"/>
                <a:cs typeface="Itau Display" panose="020B0503020204020204" pitchFamily="34" charset="0"/>
                <a:sym typeface="Open Sans"/>
              </a:rPr>
              <a:t>, </a:t>
            </a:r>
            <a:r>
              <a:rPr lang="pt-BR" sz="1050" dirty="0" err="1">
                <a:solidFill>
                  <a:srgbClr val="393939"/>
                </a:solidFill>
                <a:latin typeface="Itau Display" panose="020B0503020204020204" pitchFamily="34" charset="0"/>
                <a:ea typeface="Open Sans"/>
                <a:cs typeface="Itau Display" panose="020B0503020204020204" pitchFamily="34" charset="0"/>
                <a:sym typeface="Open Sans"/>
              </a:rPr>
              <a:t>sed</a:t>
            </a:r>
            <a:r>
              <a:rPr lang="pt-BR" sz="1050" dirty="0">
                <a:solidFill>
                  <a:srgbClr val="393939"/>
                </a:solidFill>
                <a:latin typeface="Itau Display" panose="020B0503020204020204" pitchFamily="34" charset="0"/>
                <a:ea typeface="Open Sans"/>
                <a:cs typeface="Itau Display" panose="020B0503020204020204" pitchFamily="34" charset="0"/>
                <a:sym typeface="Open Sans"/>
              </a:rPr>
              <a:t> do </a:t>
            </a:r>
            <a:r>
              <a:rPr lang="pt-BR" sz="1050" dirty="0" err="1">
                <a:solidFill>
                  <a:srgbClr val="393939"/>
                </a:solidFill>
                <a:latin typeface="Itau Display" panose="020B0503020204020204" pitchFamily="34" charset="0"/>
                <a:ea typeface="Open Sans"/>
                <a:cs typeface="Itau Display" panose="020B0503020204020204" pitchFamily="34" charset="0"/>
                <a:sym typeface="Open Sans"/>
              </a:rPr>
              <a:t>eiusmod</a:t>
            </a:r>
            <a:r>
              <a:rPr lang="pt-BR" sz="1050" dirty="0">
                <a:solidFill>
                  <a:srgbClr val="393939"/>
                </a:solidFill>
                <a:latin typeface="Itau Display" panose="020B0503020204020204" pitchFamily="34" charset="0"/>
                <a:ea typeface="Open Sans"/>
                <a:cs typeface="Itau Display" panose="020B0503020204020204" pitchFamily="34" charset="0"/>
                <a:sym typeface="Open Sans"/>
              </a:rPr>
              <a:t> </a:t>
            </a:r>
            <a:r>
              <a:rPr lang="pt-BR" sz="1050" dirty="0" err="1">
                <a:solidFill>
                  <a:srgbClr val="393939"/>
                </a:solidFill>
                <a:latin typeface="Itau Display" panose="020B0503020204020204" pitchFamily="34" charset="0"/>
                <a:ea typeface="Open Sans"/>
                <a:cs typeface="Itau Display" panose="020B0503020204020204" pitchFamily="34" charset="0"/>
                <a:sym typeface="Open Sans"/>
              </a:rPr>
              <a:t>tempor</a:t>
            </a:r>
            <a:r>
              <a:rPr lang="pt-BR" sz="1050" dirty="0">
                <a:solidFill>
                  <a:srgbClr val="393939"/>
                </a:solidFill>
                <a:latin typeface="Itau Display" panose="020B0503020204020204" pitchFamily="34" charset="0"/>
                <a:ea typeface="Open Sans"/>
                <a:cs typeface="Itau Display" panose="020B0503020204020204" pitchFamily="34" charset="0"/>
                <a:sym typeface="Open Sans"/>
              </a:rPr>
              <a:t> </a:t>
            </a:r>
            <a:r>
              <a:rPr lang="pt-BR" sz="1050" dirty="0" err="1">
                <a:solidFill>
                  <a:srgbClr val="393939"/>
                </a:solidFill>
                <a:latin typeface="Itau Display" panose="020B0503020204020204" pitchFamily="34" charset="0"/>
                <a:ea typeface="Open Sans"/>
                <a:cs typeface="Itau Display" panose="020B0503020204020204" pitchFamily="34" charset="0"/>
                <a:sym typeface="Open Sans"/>
              </a:rPr>
              <a:t>incididunt</a:t>
            </a:r>
            <a:r>
              <a:rPr lang="pt-BR" sz="1050" dirty="0">
                <a:solidFill>
                  <a:srgbClr val="393939"/>
                </a:solidFill>
                <a:latin typeface="Itau Display" panose="020B0503020204020204" pitchFamily="34" charset="0"/>
                <a:ea typeface="Open Sans"/>
                <a:cs typeface="Itau Display" panose="020B0503020204020204" pitchFamily="34" charset="0"/>
                <a:sym typeface="Open Sans"/>
              </a:rPr>
              <a:t> ut labore et </a:t>
            </a:r>
            <a:r>
              <a:rPr lang="pt-BR" sz="1050" dirty="0" err="1">
                <a:solidFill>
                  <a:srgbClr val="393939"/>
                </a:solidFill>
                <a:latin typeface="Itau Display" panose="020B0503020204020204" pitchFamily="34" charset="0"/>
                <a:ea typeface="Open Sans"/>
                <a:cs typeface="Itau Display" panose="020B0503020204020204" pitchFamily="34" charset="0"/>
                <a:sym typeface="Open Sans"/>
              </a:rPr>
              <a:t>dolore</a:t>
            </a:r>
            <a:r>
              <a:rPr lang="pt-BR" sz="1050" dirty="0">
                <a:solidFill>
                  <a:srgbClr val="393939"/>
                </a:solidFill>
                <a:latin typeface="Itau Display" panose="020B0503020204020204" pitchFamily="34" charset="0"/>
                <a:ea typeface="Open Sans"/>
                <a:cs typeface="Itau Display" panose="020B0503020204020204" pitchFamily="34" charset="0"/>
                <a:sym typeface="Open Sans"/>
              </a:rPr>
              <a:t> magna.</a:t>
            </a:r>
            <a:endParaRPr sz="1050" dirty="0">
              <a:solidFill>
                <a:srgbClr val="393939"/>
              </a:solidFill>
              <a:latin typeface="Itau Display" panose="020B0503020204020204" pitchFamily="34" charset="0"/>
              <a:ea typeface="Open Sans"/>
              <a:cs typeface="Itau Display" panose="020B0503020204020204" pitchFamily="34" charset="0"/>
              <a:sym typeface="Open Sans"/>
            </a:endParaRPr>
          </a:p>
        </p:txBody>
      </p:sp>
      <p:cxnSp>
        <p:nvCxnSpPr>
          <p:cNvPr id="20" name="Conector reto 19">
            <a:extLst>
              <a:ext uri="{FF2B5EF4-FFF2-40B4-BE49-F238E27FC236}">
                <a16:creationId xmlns:a16="http://schemas.microsoft.com/office/drawing/2014/main" xmlns="" id="{42FFE42B-D0CE-408F-AD0C-AC796D4DD953}"/>
              </a:ext>
            </a:extLst>
          </p:cNvPr>
          <p:cNvCxnSpPr>
            <a:cxnSpLocks/>
          </p:cNvCxnSpPr>
          <p:nvPr/>
        </p:nvCxnSpPr>
        <p:spPr>
          <a:xfrm flipH="1">
            <a:off x="709892" y="3386443"/>
            <a:ext cx="3528000" cy="0"/>
          </a:xfrm>
          <a:prstGeom prst="line">
            <a:avLst/>
          </a:prstGeom>
          <a:ln w="12700">
            <a:solidFill>
              <a:srgbClr val="403D3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Google Shape;93;p18">
            <a:extLst>
              <a:ext uri="{FF2B5EF4-FFF2-40B4-BE49-F238E27FC236}">
                <a16:creationId xmlns:a16="http://schemas.microsoft.com/office/drawing/2014/main" xmlns="" id="{B3B28F3F-2285-4D65-8527-EBBA617643A3}"/>
              </a:ext>
            </a:extLst>
          </p:cNvPr>
          <p:cNvSpPr txBox="1"/>
          <p:nvPr/>
        </p:nvSpPr>
        <p:spPr>
          <a:xfrm>
            <a:off x="4872649" y="1554244"/>
            <a:ext cx="3060900" cy="311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>
              <a:buClr>
                <a:schemeClr val="dk1"/>
              </a:buClr>
              <a:buSzPts val="1100"/>
              <a:defRPr sz="2400" b="1">
                <a:solidFill>
                  <a:srgbClr val="403D3B"/>
                </a:solidFill>
                <a:latin typeface="Itau Display XBold" panose="020B0803020204020204" pitchFamily="34" charset="0"/>
                <a:ea typeface="Open Sans"/>
                <a:cs typeface="Itau Display XBold" panose="020B0803020204020204" pitchFamily="34" charset="0"/>
              </a:defRPr>
            </a:lvl1pPr>
          </a:lstStyle>
          <a:p>
            <a:r>
              <a:rPr lang="pt-BR" sz="1600" dirty="0">
                <a:sym typeface="Open Sans"/>
              </a:rPr>
              <a:t>Problemas e riscos</a:t>
            </a:r>
            <a:endParaRPr sz="1600" dirty="0">
              <a:sym typeface="Open Sans"/>
            </a:endParaRPr>
          </a:p>
        </p:txBody>
      </p:sp>
      <p:sp>
        <p:nvSpPr>
          <p:cNvPr id="31" name="Google Shape;155;p27">
            <a:extLst>
              <a:ext uri="{FF2B5EF4-FFF2-40B4-BE49-F238E27FC236}">
                <a16:creationId xmlns:a16="http://schemas.microsoft.com/office/drawing/2014/main" xmlns="" id="{C89F4CBE-0549-403B-A969-791D1EE5E955}"/>
              </a:ext>
            </a:extLst>
          </p:cNvPr>
          <p:cNvSpPr txBox="1"/>
          <p:nvPr/>
        </p:nvSpPr>
        <p:spPr>
          <a:xfrm>
            <a:off x="4872649" y="1997731"/>
            <a:ext cx="3528000" cy="542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>
              <a:spcAft>
                <a:spcPts val="800"/>
              </a:spcAft>
              <a:defRPr sz="1100">
                <a:solidFill>
                  <a:srgbClr val="393939"/>
                </a:solidFill>
                <a:latin typeface="Itau Display" panose="020B0503020204020204" pitchFamily="34" charset="0"/>
                <a:ea typeface="Open Sans"/>
                <a:cs typeface="Itau Display" panose="020B0503020204020204" pitchFamily="34" charset="0"/>
              </a:defRPr>
            </a:lvl1pPr>
          </a:lstStyle>
          <a:p>
            <a:r>
              <a:rPr lang="pt-BR" sz="1050" dirty="0">
                <a:sym typeface="Open Sans"/>
              </a:rPr>
              <a:t>Lorem ipsum </a:t>
            </a:r>
            <a:r>
              <a:rPr lang="pt-BR" sz="1050" dirty="0" err="1">
                <a:sym typeface="Open Sans"/>
              </a:rPr>
              <a:t>dolor</a:t>
            </a:r>
            <a:r>
              <a:rPr lang="pt-BR" sz="1050" dirty="0">
                <a:sym typeface="Open Sans"/>
              </a:rPr>
              <a:t> </a:t>
            </a:r>
            <a:r>
              <a:rPr lang="pt-BR" sz="1050" dirty="0" err="1">
                <a:sym typeface="Open Sans"/>
              </a:rPr>
              <a:t>sit</a:t>
            </a:r>
            <a:r>
              <a:rPr lang="pt-BR" sz="1050" dirty="0">
                <a:sym typeface="Open Sans"/>
              </a:rPr>
              <a:t> </a:t>
            </a:r>
            <a:r>
              <a:rPr lang="pt-BR" sz="1050" dirty="0" err="1">
                <a:sym typeface="Open Sans"/>
              </a:rPr>
              <a:t>amet</a:t>
            </a:r>
            <a:r>
              <a:rPr lang="pt-BR" sz="1050" dirty="0">
                <a:sym typeface="Open Sans"/>
              </a:rPr>
              <a:t>, </a:t>
            </a:r>
            <a:r>
              <a:rPr lang="pt-BR" sz="1050" dirty="0" err="1">
                <a:sym typeface="Open Sans"/>
              </a:rPr>
              <a:t>consectetur</a:t>
            </a:r>
            <a:r>
              <a:rPr lang="pt-BR" sz="1050" dirty="0">
                <a:sym typeface="Open Sans"/>
              </a:rPr>
              <a:t> </a:t>
            </a:r>
            <a:r>
              <a:rPr lang="pt-BR" sz="1050" dirty="0" err="1">
                <a:sym typeface="Open Sans"/>
              </a:rPr>
              <a:t>adipiscing</a:t>
            </a:r>
            <a:r>
              <a:rPr lang="pt-BR" sz="1050" dirty="0">
                <a:sym typeface="Open Sans"/>
              </a:rPr>
              <a:t> </a:t>
            </a:r>
            <a:r>
              <a:rPr lang="pt-BR" sz="1050" dirty="0" err="1">
                <a:sym typeface="Open Sans"/>
              </a:rPr>
              <a:t>elit</a:t>
            </a:r>
            <a:r>
              <a:rPr lang="pt-BR" sz="1050" dirty="0">
                <a:sym typeface="Open Sans"/>
              </a:rPr>
              <a:t>, </a:t>
            </a:r>
            <a:r>
              <a:rPr lang="pt-BR" sz="1050" dirty="0" err="1">
                <a:sym typeface="Open Sans"/>
              </a:rPr>
              <a:t>sed</a:t>
            </a:r>
            <a:r>
              <a:rPr lang="pt-BR" sz="1050" dirty="0">
                <a:sym typeface="Open Sans"/>
              </a:rPr>
              <a:t> do </a:t>
            </a:r>
            <a:r>
              <a:rPr lang="pt-BR" sz="1050" dirty="0" err="1">
                <a:sym typeface="Open Sans"/>
              </a:rPr>
              <a:t>eiusmod</a:t>
            </a:r>
            <a:r>
              <a:rPr lang="pt-BR" sz="1050" dirty="0">
                <a:sym typeface="Open Sans"/>
              </a:rPr>
              <a:t> </a:t>
            </a:r>
            <a:r>
              <a:rPr lang="pt-BR" sz="1050" dirty="0" err="1">
                <a:sym typeface="Open Sans"/>
              </a:rPr>
              <a:t>tempor</a:t>
            </a:r>
            <a:r>
              <a:rPr lang="pt-BR" sz="1050" dirty="0">
                <a:sym typeface="Open Sans"/>
              </a:rPr>
              <a:t> </a:t>
            </a:r>
            <a:r>
              <a:rPr lang="pt-BR" sz="1050" dirty="0" err="1">
                <a:sym typeface="Open Sans"/>
              </a:rPr>
              <a:t>incididunt</a:t>
            </a:r>
            <a:r>
              <a:rPr lang="pt-BR" sz="1050" dirty="0">
                <a:sym typeface="Open Sans"/>
              </a:rPr>
              <a:t> ut labore et </a:t>
            </a:r>
            <a:r>
              <a:rPr lang="pt-BR" sz="1050" dirty="0" err="1">
                <a:sym typeface="Open Sans"/>
              </a:rPr>
              <a:t>dolore</a:t>
            </a:r>
            <a:r>
              <a:rPr lang="pt-BR" sz="1050" dirty="0">
                <a:sym typeface="Open Sans"/>
              </a:rPr>
              <a:t> magna.</a:t>
            </a:r>
            <a:endParaRPr sz="1050" dirty="0">
              <a:sym typeface="Open Sans"/>
            </a:endParaRPr>
          </a:p>
        </p:txBody>
      </p:sp>
      <p:cxnSp>
        <p:nvCxnSpPr>
          <p:cNvPr id="32" name="Conector reto 31">
            <a:extLst>
              <a:ext uri="{FF2B5EF4-FFF2-40B4-BE49-F238E27FC236}">
                <a16:creationId xmlns:a16="http://schemas.microsoft.com/office/drawing/2014/main" xmlns="" id="{6C054671-60BD-41F7-9F3D-39CCE9552800}"/>
              </a:ext>
            </a:extLst>
          </p:cNvPr>
          <p:cNvCxnSpPr>
            <a:cxnSpLocks/>
          </p:cNvCxnSpPr>
          <p:nvPr/>
        </p:nvCxnSpPr>
        <p:spPr>
          <a:xfrm flipH="1">
            <a:off x="4872649" y="1523841"/>
            <a:ext cx="3528000" cy="0"/>
          </a:xfrm>
          <a:prstGeom prst="line">
            <a:avLst/>
          </a:prstGeom>
          <a:ln w="12700">
            <a:solidFill>
              <a:srgbClr val="B5B5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Google Shape;93;p18">
            <a:extLst>
              <a:ext uri="{FF2B5EF4-FFF2-40B4-BE49-F238E27FC236}">
                <a16:creationId xmlns:a16="http://schemas.microsoft.com/office/drawing/2014/main" xmlns="" id="{7EE7ED70-1E80-478F-91A1-5BADBBAB0357}"/>
              </a:ext>
            </a:extLst>
          </p:cNvPr>
          <p:cNvSpPr txBox="1"/>
          <p:nvPr/>
        </p:nvSpPr>
        <p:spPr>
          <a:xfrm>
            <a:off x="4872649" y="3418591"/>
            <a:ext cx="3060900" cy="311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>
              <a:buClr>
                <a:schemeClr val="dk1"/>
              </a:buClr>
              <a:buSzPts val="1100"/>
              <a:defRPr sz="2400" b="1">
                <a:solidFill>
                  <a:srgbClr val="403D3B"/>
                </a:solidFill>
                <a:latin typeface="Itau Display XBold" panose="020B0803020204020204" pitchFamily="34" charset="0"/>
                <a:ea typeface="Open Sans"/>
                <a:cs typeface="Itau Display XBold" panose="020B0803020204020204" pitchFamily="34" charset="0"/>
              </a:defRPr>
            </a:lvl1pPr>
          </a:lstStyle>
          <a:p>
            <a:r>
              <a:rPr lang="pt-BR" sz="1600" dirty="0">
                <a:sym typeface="Open Sans"/>
              </a:rPr>
              <a:t>Próximos passos</a:t>
            </a:r>
            <a:endParaRPr sz="1600" dirty="0">
              <a:sym typeface="Open Sans"/>
            </a:endParaRPr>
          </a:p>
        </p:txBody>
      </p:sp>
      <p:sp>
        <p:nvSpPr>
          <p:cNvPr id="34" name="Google Shape;155;p27">
            <a:extLst>
              <a:ext uri="{FF2B5EF4-FFF2-40B4-BE49-F238E27FC236}">
                <a16:creationId xmlns:a16="http://schemas.microsoft.com/office/drawing/2014/main" xmlns="" id="{83632773-7B37-4A4E-B6BB-C1D55469BFAD}"/>
              </a:ext>
            </a:extLst>
          </p:cNvPr>
          <p:cNvSpPr txBox="1"/>
          <p:nvPr/>
        </p:nvSpPr>
        <p:spPr>
          <a:xfrm>
            <a:off x="4872649" y="3862078"/>
            <a:ext cx="3528000" cy="542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>
              <a:spcAft>
                <a:spcPts val="800"/>
              </a:spcAft>
              <a:defRPr sz="1100">
                <a:solidFill>
                  <a:srgbClr val="393939"/>
                </a:solidFill>
                <a:latin typeface="Itau Display" panose="020B0503020204020204" pitchFamily="34" charset="0"/>
                <a:ea typeface="Open Sans"/>
                <a:cs typeface="Itau Display" panose="020B0503020204020204" pitchFamily="34" charset="0"/>
              </a:defRPr>
            </a:lvl1pPr>
          </a:lstStyle>
          <a:p>
            <a:r>
              <a:rPr lang="pt-BR" sz="1050" dirty="0">
                <a:sym typeface="Open Sans"/>
              </a:rPr>
              <a:t>Lorem ipsum </a:t>
            </a:r>
            <a:r>
              <a:rPr lang="pt-BR" sz="1050" dirty="0" err="1">
                <a:sym typeface="Open Sans"/>
              </a:rPr>
              <a:t>dolor</a:t>
            </a:r>
            <a:r>
              <a:rPr lang="pt-BR" sz="1050" dirty="0">
                <a:sym typeface="Open Sans"/>
              </a:rPr>
              <a:t> </a:t>
            </a:r>
            <a:r>
              <a:rPr lang="pt-BR" sz="1050" dirty="0" err="1">
                <a:sym typeface="Open Sans"/>
              </a:rPr>
              <a:t>sit</a:t>
            </a:r>
            <a:r>
              <a:rPr lang="pt-BR" sz="1050" dirty="0">
                <a:sym typeface="Open Sans"/>
              </a:rPr>
              <a:t> </a:t>
            </a:r>
            <a:r>
              <a:rPr lang="pt-BR" sz="1050" dirty="0" err="1">
                <a:sym typeface="Open Sans"/>
              </a:rPr>
              <a:t>amet</a:t>
            </a:r>
            <a:r>
              <a:rPr lang="pt-BR" sz="1050" dirty="0">
                <a:sym typeface="Open Sans"/>
              </a:rPr>
              <a:t>, </a:t>
            </a:r>
            <a:r>
              <a:rPr lang="pt-BR" sz="1050" dirty="0" err="1">
                <a:sym typeface="Open Sans"/>
              </a:rPr>
              <a:t>consectetur</a:t>
            </a:r>
            <a:r>
              <a:rPr lang="pt-BR" sz="1050" dirty="0">
                <a:sym typeface="Open Sans"/>
              </a:rPr>
              <a:t> </a:t>
            </a:r>
            <a:r>
              <a:rPr lang="pt-BR" sz="1050" dirty="0" err="1">
                <a:sym typeface="Open Sans"/>
              </a:rPr>
              <a:t>adipiscing</a:t>
            </a:r>
            <a:r>
              <a:rPr lang="pt-BR" sz="1050" dirty="0">
                <a:sym typeface="Open Sans"/>
              </a:rPr>
              <a:t> </a:t>
            </a:r>
            <a:r>
              <a:rPr lang="pt-BR" sz="1050" dirty="0" err="1">
                <a:sym typeface="Open Sans"/>
              </a:rPr>
              <a:t>elit</a:t>
            </a:r>
            <a:r>
              <a:rPr lang="pt-BR" sz="1050" dirty="0">
                <a:sym typeface="Open Sans"/>
              </a:rPr>
              <a:t>, </a:t>
            </a:r>
            <a:r>
              <a:rPr lang="pt-BR" sz="1050" dirty="0" err="1">
                <a:sym typeface="Open Sans"/>
              </a:rPr>
              <a:t>sed</a:t>
            </a:r>
            <a:r>
              <a:rPr lang="pt-BR" sz="1050" dirty="0">
                <a:sym typeface="Open Sans"/>
              </a:rPr>
              <a:t> do </a:t>
            </a:r>
            <a:r>
              <a:rPr lang="pt-BR" sz="1050" dirty="0" err="1">
                <a:sym typeface="Open Sans"/>
              </a:rPr>
              <a:t>eiusmod</a:t>
            </a:r>
            <a:r>
              <a:rPr lang="pt-BR" sz="1050" dirty="0">
                <a:sym typeface="Open Sans"/>
              </a:rPr>
              <a:t> </a:t>
            </a:r>
            <a:r>
              <a:rPr lang="pt-BR" sz="1050" dirty="0" err="1">
                <a:sym typeface="Open Sans"/>
              </a:rPr>
              <a:t>tempor</a:t>
            </a:r>
            <a:r>
              <a:rPr lang="pt-BR" sz="1050" dirty="0">
                <a:sym typeface="Open Sans"/>
              </a:rPr>
              <a:t> </a:t>
            </a:r>
            <a:r>
              <a:rPr lang="pt-BR" sz="1050" dirty="0" err="1">
                <a:sym typeface="Open Sans"/>
              </a:rPr>
              <a:t>incididunt</a:t>
            </a:r>
            <a:r>
              <a:rPr lang="pt-BR" sz="1050" dirty="0">
                <a:sym typeface="Open Sans"/>
              </a:rPr>
              <a:t> ut labore et </a:t>
            </a:r>
            <a:r>
              <a:rPr lang="pt-BR" sz="1050" dirty="0" err="1">
                <a:sym typeface="Open Sans"/>
              </a:rPr>
              <a:t>dolore</a:t>
            </a:r>
            <a:r>
              <a:rPr lang="pt-BR" sz="1050" dirty="0">
                <a:sym typeface="Open Sans"/>
              </a:rPr>
              <a:t> magna.</a:t>
            </a:r>
            <a:endParaRPr sz="1050" dirty="0">
              <a:sym typeface="Open Sans"/>
            </a:endParaRPr>
          </a:p>
        </p:txBody>
      </p:sp>
      <p:cxnSp>
        <p:nvCxnSpPr>
          <p:cNvPr id="35" name="Conector reto 34">
            <a:extLst>
              <a:ext uri="{FF2B5EF4-FFF2-40B4-BE49-F238E27FC236}">
                <a16:creationId xmlns:a16="http://schemas.microsoft.com/office/drawing/2014/main" xmlns="" id="{A038EFD2-9631-476E-93E8-382DABF499EF}"/>
              </a:ext>
            </a:extLst>
          </p:cNvPr>
          <p:cNvCxnSpPr>
            <a:cxnSpLocks/>
          </p:cNvCxnSpPr>
          <p:nvPr/>
        </p:nvCxnSpPr>
        <p:spPr>
          <a:xfrm flipH="1">
            <a:off x="4872649" y="3388188"/>
            <a:ext cx="3528000" cy="0"/>
          </a:xfrm>
          <a:prstGeom prst="line">
            <a:avLst/>
          </a:prstGeom>
          <a:ln w="12700">
            <a:solidFill>
              <a:srgbClr val="B5B5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Google Shape;93;p18">
            <a:extLst>
              <a:ext uri="{FF2B5EF4-FFF2-40B4-BE49-F238E27FC236}">
                <a16:creationId xmlns:a16="http://schemas.microsoft.com/office/drawing/2014/main" xmlns="" id="{3E7923BF-2552-4DD7-94EC-1A029B91FA04}"/>
              </a:ext>
            </a:extLst>
          </p:cNvPr>
          <p:cNvSpPr txBox="1"/>
          <p:nvPr/>
        </p:nvSpPr>
        <p:spPr>
          <a:xfrm>
            <a:off x="436325" y="288417"/>
            <a:ext cx="3631177" cy="380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/>
            <a:r>
              <a:rPr lang="pt-BR" sz="2600" dirty="0" smtClean="0">
                <a:solidFill>
                  <a:schemeClr val="bg1"/>
                </a:solidFill>
                <a:latin typeface="Itau Display XBold" panose="020B0803020204020204" pitchFamily="34" charset="0"/>
                <a:ea typeface="Open Sans"/>
                <a:cs typeface="Itau Display XBold" panose="020B0803020204020204" pitchFamily="34" charset="0"/>
                <a:sym typeface="Open Sans"/>
              </a:rPr>
              <a:t>Instrumento de status</a:t>
            </a:r>
            <a:endParaRPr sz="2600" dirty="0">
              <a:solidFill>
                <a:schemeClr val="bg1"/>
              </a:solidFill>
              <a:latin typeface="Itau Display XBold" panose="020B0803020204020204" pitchFamily="34" charset="0"/>
              <a:ea typeface="Open Sans"/>
              <a:cs typeface="Itau Display XBold" panose="020B0803020204020204" pitchFamily="34" charset="0"/>
              <a:sym typeface="Open Sans"/>
            </a:endParaRPr>
          </a:p>
        </p:txBody>
      </p:sp>
      <p:sp>
        <p:nvSpPr>
          <p:cNvPr id="21" name="Google Shape;155;p27">
            <a:extLst>
              <a:ext uri="{FF2B5EF4-FFF2-40B4-BE49-F238E27FC236}">
                <a16:creationId xmlns:a16="http://schemas.microsoft.com/office/drawing/2014/main" xmlns="" id="{1DD02270-8595-4DDD-AAD4-B0B2F60E5EE0}"/>
              </a:ext>
            </a:extLst>
          </p:cNvPr>
          <p:cNvSpPr txBox="1"/>
          <p:nvPr/>
        </p:nvSpPr>
        <p:spPr>
          <a:xfrm>
            <a:off x="436325" y="669369"/>
            <a:ext cx="3425895" cy="417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pt-BR" sz="1700" b="1" dirty="0" smtClean="0">
                <a:solidFill>
                  <a:schemeClr val="bg1"/>
                </a:solidFill>
                <a:latin typeface="Itau Display" panose="020B0503020204020204" pitchFamily="34" charset="0"/>
                <a:cs typeface="Itau Display" panose="020B0503020204020204" pitchFamily="34" charset="0"/>
              </a:rPr>
              <a:t>Síntese gerencial do projeto no mês</a:t>
            </a:r>
            <a:endParaRPr sz="1700" b="1" dirty="0">
              <a:solidFill>
                <a:schemeClr val="bg1"/>
              </a:solidFill>
              <a:latin typeface="Itau Display" panose="020B0503020204020204" pitchFamily="34" charset="0"/>
              <a:ea typeface="Open Sans"/>
              <a:cs typeface="Itau Display" panose="020B0503020204020204" pitchFamily="34" charset="0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0033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1796</TotalTime>
  <Words>103</Words>
  <Application>Microsoft Office PowerPoint</Application>
  <PresentationFormat>Apresentação na tela (16:9)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Open Sans</vt:lpstr>
      <vt:lpstr>Itau Display XBold</vt:lpstr>
      <vt:lpstr>Itau Display</vt:lpstr>
      <vt:lpstr>Simple Light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Felipe Portella</dc:creator>
  <cp:lastModifiedBy>Usuário do Windows</cp:lastModifiedBy>
  <cp:revision>78</cp:revision>
  <dcterms:modified xsi:type="dcterms:W3CDTF">2019-04-30T17:19:05Z</dcterms:modified>
</cp:coreProperties>
</file>