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5800-DC54-4EB4-8142-AC8649781E19}" type="datetimeFigureOut">
              <a:rPr lang="pt-BR" smtClean="0"/>
              <a:t>20/07/2018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4E324-7A6F-4F6F-A1A1-332F04F85640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1052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5800-DC54-4EB4-8142-AC8649781E19}" type="datetimeFigureOut">
              <a:rPr lang="pt-BR" smtClean="0"/>
              <a:t>20/07/2018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4E324-7A6F-4F6F-A1A1-332F04F856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2047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5800-DC54-4EB4-8142-AC8649781E19}" type="datetimeFigureOut">
              <a:rPr lang="pt-BR" smtClean="0"/>
              <a:t>20/07/2018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4E324-7A6F-4F6F-A1A1-332F04F856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5997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5800-DC54-4EB4-8142-AC8649781E19}" type="datetimeFigureOut">
              <a:rPr lang="pt-BR" smtClean="0"/>
              <a:t>20/07/2018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4E324-7A6F-4F6F-A1A1-332F04F856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8372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5800-DC54-4EB4-8142-AC8649781E19}" type="datetimeFigureOut">
              <a:rPr lang="pt-BR" smtClean="0"/>
              <a:t>20/07/2018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4E324-7A6F-4F6F-A1A1-332F04F85640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211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5800-DC54-4EB4-8142-AC8649781E19}" type="datetimeFigureOut">
              <a:rPr lang="pt-BR" smtClean="0"/>
              <a:t>20/07/2018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4E324-7A6F-4F6F-A1A1-332F04F856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7185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5800-DC54-4EB4-8142-AC8649781E19}" type="datetimeFigureOut">
              <a:rPr lang="pt-BR" smtClean="0"/>
              <a:t>20/07/2018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4E324-7A6F-4F6F-A1A1-332F04F856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2282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5800-DC54-4EB4-8142-AC8649781E19}" type="datetimeFigureOut">
              <a:rPr lang="pt-BR" smtClean="0"/>
              <a:t>20/07/2018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4E324-7A6F-4F6F-A1A1-332F04F856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4756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5800-DC54-4EB4-8142-AC8649781E19}" type="datetimeFigureOut">
              <a:rPr lang="pt-BR" smtClean="0"/>
              <a:t>20/07/2018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4E324-7A6F-4F6F-A1A1-332F04F856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3183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CE65800-DC54-4EB4-8142-AC8649781E19}" type="datetimeFigureOut">
              <a:rPr lang="pt-BR" smtClean="0"/>
              <a:t>20/07/2018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04E324-7A6F-4F6F-A1A1-332F04F856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933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5800-DC54-4EB4-8142-AC8649781E19}" type="datetimeFigureOut">
              <a:rPr lang="pt-BR" smtClean="0"/>
              <a:t>20/07/2018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4E324-7A6F-4F6F-A1A1-332F04F856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1443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CE65800-DC54-4EB4-8142-AC8649781E19}" type="datetimeFigureOut">
              <a:rPr lang="pt-BR" smtClean="0"/>
              <a:t>20/07/2018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C04E324-7A6F-4F6F-A1A1-332F04F85640}" type="slidenum">
              <a:rPr lang="pt-BR" smtClean="0"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2705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tonarede.map.as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Mapa das bibliotecas Públicas do Pará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b="1" cap="all" dirty="0" smtClean="0"/>
              <a:t>Um dos resultados do DIAGNÓSTICO </a:t>
            </a:r>
            <a:r>
              <a:rPr lang="pt-PT" b="1" cap="all" dirty="0"/>
              <a:t>DAS BIBLIOTECAS </a:t>
            </a:r>
            <a:r>
              <a:rPr lang="pt-PT" b="1" cap="all" dirty="0" smtClean="0"/>
              <a:t>PÚBLICAS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38137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20" y="846889"/>
            <a:ext cx="10670491" cy="544935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50620" y="126256"/>
            <a:ext cx="9727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7.  Após completar cada campo da pesquisa, clique em tarefa completa para salvar as informações daquele bloco de respostas</a:t>
            </a:r>
            <a:endParaRPr lang="pt-BR" dirty="0"/>
          </a:p>
        </p:txBody>
      </p:sp>
      <p:cxnSp>
        <p:nvCxnSpPr>
          <p:cNvPr id="4" name="Conector de seta reta 3"/>
          <p:cNvCxnSpPr/>
          <p:nvPr/>
        </p:nvCxnSpPr>
        <p:spPr>
          <a:xfrm flipH="1" flipV="1">
            <a:off x="8532432" y="2322466"/>
            <a:ext cx="667191" cy="518302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0084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65" y="700917"/>
            <a:ext cx="10937112" cy="5568923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750620" y="126256"/>
            <a:ext cx="9727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8.  Após terminar de preencher todo o formulário, você deverá clicar em enviar</a:t>
            </a:r>
            <a:endParaRPr lang="pt-BR" dirty="0"/>
          </a:p>
        </p:txBody>
      </p:sp>
      <p:cxnSp>
        <p:nvCxnSpPr>
          <p:cNvPr id="5" name="Conector de seta reta 4"/>
          <p:cNvCxnSpPr/>
          <p:nvPr/>
        </p:nvCxnSpPr>
        <p:spPr>
          <a:xfrm flipH="1" flipV="1">
            <a:off x="11270781" y="1152693"/>
            <a:ext cx="667191" cy="518302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688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0620" y="126256"/>
            <a:ext cx="9727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9.  Após o envio, abrirá uma tela com as respostas dadas, confira as respostas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620" y="794411"/>
            <a:ext cx="10763875" cy="547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572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938" y="854965"/>
            <a:ext cx="10746191" cy="5465590"/>
          </a:xfrm>
          <a:prstGeom prst="rect">
            <a:avLst/>
          </a:prstGeom>
        </p:spPr>
      </p:pic>
      <p:cxnSp>
        <p:nvCxnSpPr>
          <p:cNvPr id="3" name="Conector de seta reta 2"/>
          <p:cNvCxnSpPr/>
          <p:nvPr/>
        </p:nvCxnSpPr>
        <p:spPr>
          <a:xfrm flipH="1" flipV="1">
            <a:off x="9369881" y="1906644"/>
            <a:ext cx="667191" cy="518302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750620" y="126256"/>
            <a:ext cx="9727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10.  Caso você encontre alguma resposta digitada errado, e queira corrigir, basta clicar no ícone do lápis posicionado do lado superior direito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30338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171" y="660486"/>
            <a:ext cx="11170657" cy="568147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50620" y="126256"/>
            <a:ext cx="9727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11.  Após terminar de conferir, caso não tenha encontrado nenhum erro, clique em colocar sob análise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5180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0620" y="126256"/>
            <a:ext cx="10782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12.  Pronto, a biblioteca já estará cadastrada no mapa, aguardando a próxima etapa de validação dos dados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658" y="590858"/>
            <a:ext cx="10840276" cy="572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454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02228" y="2479590"/>
            <a:ext cx="516295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No caso de dúvidas me procurem!</a:t>
            </a:r>
          </a:p>
          <a:p>
            <a:endParaRPr lang="pt-BR" sz="2800" dirty="0"/>
          </a:p>
          <a:p>
            <a:pPr algn="r"/>
            <a:r>
              <a:rPr lang="pt-BR" sz="2800" dirty="0" smtClean="0"/>
              <a:t>Veridiana</a:t>
            </a:r>
          </a:p>
        </p:txBody>
      </p:sp>
    </p:spTree>
    <p:extLst>
      <p:ext uri="{BB962C8B-B14F-4D97-AF65-F5344CB8AC3E}">
        <p14:creationId xmlns:p14="http://schemas.microsoft.com/office/powerpoint/2010/main" val="1059653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BR" dirty="0"/>
              <a:t>A primeira plataforma </a:t>
            </a:r>
            <a:r>
              <a:rPr lang="pt-BR" dirty="0" err="1"/>
              <a:t>Ushahidi</a:t>
            </a:r>
            <a:r>
              <a:rPr lang="pt-BR" dirty="0"/>
              <a:t> foi lançada durante a violência pós-eleitoral no Quênia em janeiro 2008.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err="1"/>
              <a:t>Ushahidi</a:t>
            </a:r>
            <a:r>
              <a:rPr lang="pt-BR" dirty="0"/>
              <a:t> significa "testemunha" em </a:t>
            </a:r>
            <a:r>
              <a:rPr lang="pt-BR" dirty="0" err="1"/>
              <a:t>swahili</a:t>
            </a:r>
            <a:r>
              <a:rPr lang="pt-BR" dirty="0"/>
              <a:t>. </a:t>
            </a:r>
          </a:p>
          <a:p>
            <a:pPr marL="0" indent="0">
              <a:buNone/>
            </a:pPr>
            <a:r>
              <a:rPr lang="pt-BR" dirty="0"/>
              <a:t>A plataforma </a:t>
            </a:r>
            <a:r>
              <a:rPr lang="pt-BR" dirty="0" err="1"/>
              <a:t>Ushahidi</a:t>
            </a:r>
            <a:r>
              <a:rPr lang="pt-BR" dirty="0"/>
              <a:t> é gratuita e de código aberto.</a:t>
            </a:r>
          </a:p>
          <a:p>
            <a:pPr marL="0" indent="0">
              <a:buNone/>
            </a:pPr>
            <a:r>
              <a:rPr lang="pt-BR" dirty="0"/>
              <a:t>O software permite que indivíduos e grupos colaborem na criação de Mapas multimídia ao vivo para todos os tipos de projetos. </a:t>
            </a:r>
            <a:r>
              <a:rPr lang="pt-BR" dirty="0" smtClean="0"/>
              <a:t>Por </a:t>
            </a:r>
            <a:r>
              <a:rPr lang="pt-BR" dirty="0"/>
              <a:t>exemplo, a plataforma </a:t>
            </a:r>
            <a:r>
              <a:rPr lang="pt-BR" dirty="0" err="1"/>
              <a:t>Ushahidi</a:t>
            </a:r>
            <a:r>
              <a:rPr lang="pt-BR" dirty="0"/>
              <a:t> foi usada para projetos focados em governança local, monitoramento ambiental, mapeamento de saúde pública, monitoramento dos direitos humanos, observação eleitoral baseada em cidadãos, protestos não-violentos, desastres, e mapeamento de resposta e crise.</a:t>
            </a:r>
          </a:p>
          <a:p>
            <a:endParaRPr lang="pt-BR" dirty="0" smtClean="0"/>
          </a:p>
          <a:p>
            <a:endParaRPr lang="pt-BR" dirty="0"/>
          </a:p>
          <a:p>
            <a:pPr marL="0" indent="0">
              <a:buNone/>
            </a:pPr>
            <a:r>
              <a:rPr lang="pt-BR" dirty="0"/>
              <a:t>Para saber mais alguns links: </a:t>
            </a:r>
          </a:p>
          <a:p>
            <a:r>
              <a:rPr lang="pt-BR" dirty="0"/>
              <a:t>Http://forums.ushahidi.com</a:t>
            </a:r>
          </a:p>
          <a:p>
            <a:r>
              <a:rPr lang="pt-BR" dirty="0"/>
              <a:t>Http://community.ushahidi.com</a:t>
            </a:r>
          </a:p>
          <a:p>
            <a:r>
              <a:rPr lang="pt-BR" dirty="0"/>
              <a:t>Http://wiki.ushahidi.com/doku.php</a:t>
            </a:r>
          </a:p>
          <a:p>
            <a:r>
              <a:rPr lang="pt-BR" dirty="0"/>
              <a:t>Http://www.ushahidi.com/get-involved/resources</a:t>
            </a:r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8875" y="96770"/>
            <a:ext cx="4804590" cy="163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413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47184" y="472244"/>
            <a:ext cx="8550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t-BR" dirty="0" smtClean="0"/>
              <a:t>Acesse: </a:t>
            </a:r>
            <a:r>
              <a:rPr lang="pt-BR" dirty="0" smtClean="0">
                <a:hlinkClick r:id="rId2"/>
              </a:rPr>
              <a:t>https://tonarede.map.as</a:t>
            </a:r>
            <a:endParaRPr lang="pt-BR" dirty="0" smtClean="0"/>
          </a:p>
          <a:p>
            <a:pPr marL="342900" indent="-342900">
              <a:buAutoNum type="arabicPeriod"/>
            </a:pP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616" y="941861"/>
            <a:ext cx="10254215" cy="538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229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05994" y="455769"/>
            <a:ext cx="8550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2.  Faça seu </a:t>
            </a:r>
            <a:r>
              <a:rPr lang="pt-BR" dirty="0" err="1" smtClean="0"/>
              <a:t>login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211" y="882766"/>
            <a:ext cx="10463338" cy="5479757"/>
          </a:xfrm>
          <a:prstGeom prst="rect">
            <a:avLst/>
          </a:prstGeom>
        </p:spPr>
      </p:pic>
      <p:cxnSp>
        <p:nvCxnSpPr>
          <p:cNvPr id="5" name="Conector de seta reta 4"/>
          <p:cNvCxnSpPr/>
          <p:nvPr/>
        </p:nvCxnSpPr>
        <p:spPr>
          <a:xfrm flipH="1">
            <a:off x="1228416" y="5140410"/>
            <a:ext cx="527222" cy="403654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806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05994" y="455769"/>
            <a:ext cx="8550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3</a:t>
            </a:r>
            <a:r>
              <a:rPr lang="pt-BR" dirty="0" smtClean="0"/>
              <a:t>.  Após digitar seu </a:t>
            </a:r>
            <a:r>
              <a:rPr lang="pt-BR" dirty="0" err="1" smtClean="0"/>
              <a:t>email</a:t>
            </a:r>
            <a:r>
              <a:rPr lang="pt-BR" dirty="0" smtClean="0"/>
              <a:t> e senha, verifique se o </a:t>
            </a:r>
            <a:r>
              <a:rPr lang="pt-BR" dirty="0" err="1" smtClean="0"/>
              <a:t>login</a:t>
            </a:r>
            <a:r>
              <a:rPr lang="pt-BR" dirty="0" smtClean="0"/>
              <a:t> foi efetivado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454" y="925855"/>
            <a:ext cx="10707714" cy="5384546"/>
          </a:xfrm>
          <a:prstGeom prst="rect">
            <a:avLst/>
          </a:prstGeom>
        </p:spPr>
      </p:pic>
      <p:cxnSp>
        <p:nvCxnSpPr>
          <p:cNvPr id="6" name="Conector de seta reta 5"/>
          <p:cNvCxnSpPr/>
          <p:nvPr/>
        </p:nvCxnSpPr>
        <p:spPr>
          <a:xfrm flipH="1">
            <a:off x="1752240" y="5029313"/>
            <a:ext cx="527222" cy="403654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419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113903" y="2767914"/>
            <a:ext cx="5608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Como cadastrar uma nova biblioteca</a:t>
            </a:r>
            <a:r>
              <a:rPr lang="pt-BR" dirty="0" smtClean="0"/>
              <a:t>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3970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833" y="998910"/>
            <a:ext cx="10604892" cy="533284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005994" y="455769"/>
            <a:ext cx="8550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4.  Após o </a:t>
            </a:r>
            <a:r>
              <a:rPr lang="pt-BR" dirty="0" err="1" smtClean="0"/>
              <a:t>login</a:t>
            </a:r>
            <a:r>
              <a:rPr lang="pt-BR" dirty="0" smtClean="0"/>
              <a:t>, você deverá clicar no botão + localizado na parte superior da tela</a:t>
            </a:r>
            <a:endParaRPr lang="pt-BR" dirty="0"/>
          </a:p>
        </p:txBody>
      </p:sp>
      <p:cxnSp>
        <p:nvCxnSpPr>
          <p:cNvPr id="4" name="Conector de seta reta 3"/>
          <p:cNvCxnSpPr/>
          <p:nvPr/>
        </p:nvCxnSpPr>
        <p:spPr>
          <a:xfrm flipH="1" flipV="1">
            <a:off x="2872963" y="1847393"/>
            <a:ext cx="667191" cy="518302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6614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05994" y="455769"/>
            <a:ext cx="8550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5.  Em seguida você deverá selecionar o campo biblioteca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876" y="960881"/>
            <a:ext cx="10629982" cy="5367615"/>
          </a:xfrm>
          <a:prstGeom prst="rect">
            <a:avLst/>
          </a:prstGeom>
        </p:spPr>
      </p:pic>
      <p:cxnSp>
        <p:nvCxnSpPr>
          <p:cNvPr id="4" name="Conector de seta reta 3"/>
          <p:cNvCxnSpPr/>
          <p:nvPr/>
        </p:nvCxnSpPr>
        <p:spPr>
          <a:xfrm flipH="1" flipV="1">
            <a:off x="3597968" y="1679916"/>
            <a:ext cx="667191" cy="518302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442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620" y="690208"/>
            <a:ext cx="10976883" cy="5594374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750620" y="126256"/>
            <a:ext cx="9727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6.  Após clicar em biblioteca, abrirá o formulário online para ser preenchido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395825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41</TotalTime>
  <Words>333</Words>
  <Application>Microsoft Office PowerPoint</Application>
  <PresentationFormat>Widescreen</PresentationFormat>
  <Paragraphs>29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9" baseType="lpstr">
      <vt:lpstr>Calibri</vt:lpstr>
      <vt:lpstr>Calibri Light</vt:lpstr>
      <vt:lpstr>Retrospectiva</vt:lpstr>
      <vt:lpstr>Mapa das bibliotecas Públicas do Pará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IPR2</dc:creator>
  <cp:lastModifiedBy>Usuário do Windows</cp:lastModifiedBy>
  <cp:revision>8</cp:revision>
  <dcterms:created xsi:type="dcterms:W3CDTF">2017-07-18T15:44:16Z</dcterms:created>
  <dcterms:modified xsi:type="dcterms:W3CDTF">2018-07-20T15:53:50Z</dcterms:modified>
</cp:coreProperties>
</file>